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2"/>
  </p:notesMasterIdLst>
  <p:sldIdLst>
    <p:sldId id="256" r:id="rId2"/>
    <p:sldId id="257" r:id="rId3"/>
    <p:sldId id="258" r:id="rId4"/>
    <p:sldId id="259" r:id="rId5"/>
    <p:sldId id="260" r:id="rId6"/>
    <p:sldId id="262" r:id="rId7"/>
    <p:sldId id="263" r:id="rId8"/>
    <p:sldId id="264" r:id="rId9"/>
    <p:sldId id="265" r:id="rId10"/>
    <p:sldId id="266" r:id="rId11"/>
    <p:sldId id="267" r:id="rId12"/>
    <p:sldId id="270" r:id="rId13"/>
    <p:sldId id="268" r:id="rId14"/>
    <p:sldId id="269" r:id="rId15"/>
    <p:sldId id="387" r:id="rId16"/>
    <p:sldId id="271" r:id="rId17"/>
    <p:sldId id="388" r:id="rId18"/>
    <p:sldId id="278" r:id="rId19"/>
    <p:sldId id="390" r:id="rId20"/>
    <p:sldId id="389" r:id="rId21"/>
    <p:sldId id="391" r:id="rId22"/>
    <p:sldId id="273" r:id="rId23"/>
    <p:sldId id="274" r:id="rId24"/>
    <p:sldId id="393" r:id="rId25"/>
    <p:sldId id="275" r:id="rId26"/>
    <p:sldId id="395" r:id="rId27"/>
    <p:sldId id="396" r:id="rId28"/>
    <p:sldId id="279" r:id="rId29"/>
    <p:sldId id="397" r:id="rId30"/>
    <p:sldId id="404" r:id="rId31"/>
    <p:sldId id="398" r:id="rId32"/>
    <p:sldId id="399" r:id="rId33"/>
    <p:sldId id="400" r:id="rId34"/>
    <p:sldId id="401" r:id="rId35"/>
    <p:sldId id="402" r:id="rId36"/>
    <p:sldId id="405" r:id="rId37"/>
    <p:sldId id="406" r:id="rId38"/>
    <p:sldId id="403" r:id="rId39"/>
    <p:sldId id="296" r:id="rId40"/>
    <p:sldId id="294" r:id="rId41"/>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4"/>
            <p14:sldId id="265"/>
            <p14:sldId id="266"/>
            <p14:sldId id="267"/>
            <p14:sldId id="270"/>
            <p14:sldId id="268"/>
            <p14:sldId id="269"/>
            <p14:sldId id="387"/>
            <p14:sldId id="271"/>
            <p14:sldId id="388"/>
            <p14:sldId id="278"/>
            <p14:sldId id="390"/>
            <p14:sldId id="389"/>
            <p14:sldId id="391"/>
            <p14:sldId id="273"/>
            <p14:sldId id="274"/>
            <p14:sldId id="393"/>
            <p14:sldId id="275"/>
            <p14:sldId id="395"/>
            <p14:sldId id="396"/>
            <p14:sldId id="279"/>
            <p14:sldId id="397"/>
            <p14:sldId id="404"/>
            <p14:sldId id="398"/>
            <p14:sldId id="399"/>
            <p14:sldId id="400"/>
            <p14:sldId id="401"/>
            <p14:sldId id="402"/>
            <p14:sldId id="405"/>
            <p14:sldId id="406"/>
            <p14:sldId id="403"/>
            <p14:sldId id="296"/>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A5AFE-F483-4170-9889-83A964CEE84D}" v="92" dt="2023-09-26T17:20:52.73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14" autoAdjust="0"/>
    <p:restoredTop sz="82781" autoAdjust="0"/>
  </p:normalViewPr>
  <p:slideViewPr>
    <p:cSldViewPr snapToGrid="0">
      <p:cViewPr varScale="1">
        <p:scale>
          <a:sx n="56" d="100"/>
          <a:sy n="56" d="100"/>
        </p:scale>
        <p:origin x="1008" y="52"/>
      </p:cViewPr>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63C5B161-C96F-4B4C-9597-5F13A8BF581C}"/>
    <pc:docChg chg="custSel modSld">
      <pc:chgData name="Mitchell Wand" userId="de9b44c55c049659" providerId="LiveId" clId="{63C5B161-C96F-4B4C-9597-5F13A8BF581C}" dt="2023-09-26T01:08:16.163" v="1153" actId="20577"/>
      <pc:docMkLst>
        <pc:docMk/>
      </pc:docMkLst>
      <pc:sldChg chg="modNotesTx">
        <pc:chgData name="Mitchell Wand" userId="de9b44c55c049659" providerId="LiveId" clId="{63C5B161-C96F-4B4C-9597-5F13A8BF581C}" dt="2023-09-26T01:00:10.048" v="286" actId="20577"/>
        <pc:sldMkLst>
          <pc:docMk/>
          <pc:sldMk cId="731707150" sldId="396"/>
        </pc:sldMkLst>
      </pc:sldChg>
      <pc:sldChg chg="modNotesTx">
        <pc:chgData name="Mitchell Wand" userId="de9b44c55c049659" providerId="LiveId" clId="{63C5B161-C96F-4B4C-9597-5F13A8BF581C}" dt="2023-09-26T01:01:18.607" v="409" actId="20577"/>
        <pc:sldMkLst>
          <pc:docMk/>
          <pc:sldMk cId="2865064717" sldId="398"/>
        </pc:sldMkLst>
      </pc:sldChg>
      <pc:sldChg chg="modNotesTx">
        <pc:chgData name="Mitchell Wand" userId="de9b44c55c049659" providerId="LiveId" clId="{63C5B161-C96F-4B4C-9597-5F13A8BF581C}" dt="2023-09-26T01:03:55.965" v="806" actId="20577"/>
        <pc:sldMkLst>
          <pc:docMk/>
          <pc:sldMk cId="1352059909" sldId="402"/>
        </pc:sldMkLst>
      </pc:sldChg>
      <pc:sldChg chg="modNotesTx">
        <pc:chgData name="Mitchell Wand" userId="de9b44c55c049659" providerId="LiveId" clId="{63C5B161-C96F-4B4C-9597-5F13A8BF581C}" dt="2023-09-26T01:08:16.163" v="1153" actId="20577"/>
        <pc:sldMkLst>
          <pc:docMk/>
          <pc:sldMk cId="424888832" sldId="403"/>
        </pc:sldMkLst>
      </pc:sldChg>
    </pc:docChg>
  </pc:docChgLst>
  <pc:docChgLst>
    <pc:chgData name="Mitchell Wand" userId="de9b44c55c049659" providerId="LiveId" clId="{AA6F09A9-4509-4C03-8175-3B4E3E5D3118}"/>
    <pc:docChg chg="undo custSel addSld delSld modSld sldOrd modMainMaster addSection modSection">
      <pc:chgData name="Mitchell Wand" userId="de9b44c55c049659" providerId="LiveId" clId="{AA6F09A9-4509-4C03-8175-3B4E3E5D3118}" dt="2023-09-21T18:58:12.927" v="7755"/>
      <pc:docMkLst>
        <pc:docMk/>
      </pc:docMkLst>
      <pc:sldChg chg="delSp mod">
        <pc:chgData name="Mitchell Wand" userId="de9b44c55c049659" providerId="LiveId" clId="{AA6F09A9-4509-4C03-8175-3B4E3E5D3118}" dt="2023-09-11T17:31:20.728" v="765" actId="478"/>
        <pc:sldMkLst>
          <pc:docMk/>
          <pc:sldMk cId="0" sldId="257"/>
        </pc:sldMkLst>
        <pc:spChg chg="del">
          <ac:chgData name="Mitchell Wand" userId="de9b44c55c049659" providerId="LiveId" clId="{AA6F09A9-4509-4C03-8175-3B4E3E5D3118}" dt="2023-09-11T17:31:20.728" v="765" actId="478"/>
          <ac:spMkLst>
            <pc:docMk/>
            <pc:sldMk cId="0" sldId="257"/>
            <ac:spMk id="2" creationId="{D201EEDC-E523-F51C-0960-E9EA879B92C6}"/>
          </ac:spMkLst>
        </pc:spChg>
      </pc:sldChg>
      <pc:sldChg chg="modSp mod">
        <pc:chgData name="Mitchell Wand" userId="de9b44c55c049659" providerId="LiveId" clId="{AA6F09A9-4509-4C03-8175-3B4E3E5D3118}" dt="2023-09-20T20:47:13.358" v="2016" actId="20577"/>
        <pc:sldMkLst>
          <pc:docMk/>
          <pc:sldMk cId="0" sldId="271"/>
        </pc:sldMkLst>
        <pc:spChg chg="mod">
          <ac:chgData name="Mitchell Wand" userId="de9b44c55c049659" providerId="LiveId" clId="{AA6F09A9-4509-4C03-8175-3B4E3E5D3118}" dt="2023-09-20T20:47:13.358" v="2016" actId="20577"/>
          <ac:spMkLst>
            <pc:docMk/>
            <pc:sldMk cId="0" sldId="271"/>
            <ac:spMk id="210" creationId="{00000000-0000-0000-0000-000000000000}"/>
          </ac:spMkLst>
        </pc:spChg>
      </pc:sldChg>
      <pc:sldChg chg="modNotesTx">
        <pc:chgData name="Mitchell Wand" userId="de9b44c55c049659" providerId="LiveId" clId="{AA6F09A9-4509-4C03-8175-3B4E3E5D3118}" dt="2023-09-20T20:50:16.813" v="2180" actId="20577"/>
        <pc:sldMkLst>
          <pc:docMk/>
          <pc:sldMk cId="0" sldId="274"/>
        </pc:sldMkLst>
      </pc:sldChg>
      <pc:sldChg chg="add">
        <pc:chgData name="Mitchell Wand" userId="de9b44c55c049659" providerId="LiveId" clId="{AA6F09A9-4509-4C03-8175-3B4E3E5D3118}" dt="2023-09-21T17:55:36.232" v="7740"/>
        <pc:sldMkLst>
          <pc:docMk/>
          <pc:sldMk cId="578956470" sldId="276"/>
        </pc:sldMkLst>
      </pc:sldChg>
      <pc:sldChg chg="add">
        <pc:chgData name="Mitchell Wand" userId="de9b44c55c049659" providerId="LiveId" clId="{AA6F09A9-4509-4C03-8175-3B4E3E5D3118}" dt="2023-09-21T17:55:56.788" v="7741"/>
        <pc:sldMkLst>
          <pc:docMk/>
          <pc:sldMk cId="0" sldId="277"/>
        </pc:sldMkLst>
      </pc:sldChg>
      <pc:sldChg chg="modNotesTx">
        <pc:chgData name="Mitchell Wand" userId="de9b44c55c049659" providerId="LiveId" clId="{AA6F09A9-4509-4C03-8175-3B4E3E5D3118}" dt="2023-09-20T20:47:34.589" v="2033" actId="20577"/>
        <pc:sldMkLst>
          <pc:docMk/>
          <pc:sldMk cId="0" sldId="278"/>
        </pc:sldMkLst>
      </pc:sldChg>
      <pc:sldChg chg="del">
        <pc:chgData name="Mitchell Wand" userId="de9b44c55c049659" providerId="LiveId" clId="{AA6F09A9-4509-4C03-8175-3B4E3E5D3118}" dt="2023-09-11T16:54:36.257" v="592" actId="47"/>
        <pc:sldMkLst>
          <pc:docMk/>
          <pc:sldMk cId="0" sldId="283"/>
        </pc:sldMkLst>
      </pc:sldChg>
      <pc:sldChg chg="del">
        <pc:chgData name="Mitchell Wand" userId="de9b44c55c049659" providerId="LiveId" clId="{AA6F09A9-4509-4C03-8175-3B4E3E5D3118}" dt="2023-09-11T16:50:11.575" v="450" actId="2696"/>
        <pc:sldMkLst>
          <pc:docMk/>
          <pc:sldMk cId="0" sldId="284"/>
        </pc:sldMkLst>
      </pc:sldChg>
      <pc:sldChg chg="del">
        <pc:chgData name="Mitchell Wand" userId="de9b44c55c049659" providerId="LiveId" clId="{AA6F09A9-4509-4C03-8175-3B4E3E5D3118}" dt="2023-09-11T16:50:11.575" v="450" actId="2696"/>
        <pc:sldMkLst>
          <pc:docMk/>
          <pc:sldMk cId="0" sldId="285"/>
        </pc:sldMkLst>
      </pc:sldChg>
      <pc:sldChg chg="modSp mod ord">
        <pc:chgData name="Mitchell Wand" userId="de9b44c55c049659" providerId="LiveId" clId="{AA6F09A9-4509-4C03-8175-3B4E3E5D3118}" dt="2023-09-11T16:55:41.357" v="645" actId="20577"/>
        <pc:sldMkLst>
          <pc:docMk/>
          <pc:sldMk cId="0" sldId="288"/>
        </pc:sldMkLst>
        <pc:spChg chg="mod">
          <ac:chgData name="Mitchell Wand" userId="de9b44c55c049659" providerId="LiveId" clId="{AA6F09A9-4509-4C03-8175-3B4E3E5D3118}" dt="2023-09-11T16:55:41.357" v="645" actId="20577"/>
          <ac:spMkLst>
            <pc:docMk/>
            <pc:sldMk cId="0" sldId="288"/>
            <ac:spMk id="370" creationId="{00000000-0000-0000-0000-000000000000}"/>
          </ac:spMkLst>
        </pc:spChg>
      </pc:sldChg>
      <pc:sldChg chg="modSp mod">
        <pc:chgData name="Mitchell Wand" userId="de9b44c55c049659" providerId="LiveId" clId="{AA6F09A9-4509-4C03-8175-3B4E3E5D3118}" dt="2023-09-11T16:56:28.617" v="646" actId="114"/>
        <pc:sldMkLst>
          <pc:docMk/>
          <pc:sldMk cId="0" sldId="289"/>
        </pc:sldMkLst>
        <pc:spChg chg="mod">
          <ac:chgData name="Mitchell Wand" userId="de9b44c55c049659" providerId="LiveId" clId="{AA6F09A9-4509-4C03-8175-3B4E3E5D3118}" dt="2023-09-11T16:56:28.617" v="646" actId="114"/>
          <ac:spMkLst>
            <pc:docMk/>
            <pc:sldMk cId="0" sldId="289"/>
            <ac:spMk id="377" creationId="{00000000-0000-0000-0000-000000000000}"/>
          </ac:spMkLst>
        </pc:spChg>
      </pc:sldChg>
      <pc:sldChg chg="modSp mod modNotesTx">
        <pc:chgData name="Mitchell Wand" userId="de9b44c55c049659" providerId="LiveId" clId="{AA6F09A9-4509-4C03-8175-3B4E3E5D3118}" dt="2023-09-20T20:54:30.856" v="2208" actId="13926"/>
        <pc:sldMkLst>
          <pc:docMk/>
          <pc:sldMk cId="0" sldId="290"/>
        </pc:sldMkLst>
        <pc:spChg chg="mod">
          <ac:chgData name="Mitchell Wand" userId="de9b44c55c049659" providerId="LiveId" clId="{AA6F09A9-4509-4C03-8175-3B4E3E5D3118}" dt="2023-09-20T20:54:30.856" v="2208" actId="13926"/>
          <ac:spMkLst>
            <pc:docMk/>
            <pc:sldMk cId="0" sldId="290"/>
            <ac:spMk id="387" creationId="{00000000-0000-0000-0000-000000000000}"/>
          </ac:spMkLst>
        </pc:spChg>
      </pc:sldChg>
      <pc:sldChg chg="modSp mod">
        <pc:chgData name="Mitchell Wand" userId="de9b44c55c049659" providerId="LiveId" clId="{AA6F09A9-4509-4C03-8175-3B4E3E5D3118}" dt="2023-09-20T20:55:51.503" v="2212" actId="13926"/>
        <pc:sldMkLst>
          <pc:docMk/>
          <pc:sldMk cId="0" sldId="291"/>
        </pc:sldMkLst>
        <pc:spChg chg="mod">
          <ac:chgData name="Mitchell Wand" userId="de9b44c55c049659" providerId="LiveId" clId="{AA6F09A9-4509-4C03-8175-3B4E3E5D3118}" dt="2023-09-20T20:55:51.503" v="2212" actId="13926"/>
          <ac:spMkLst>
            <pc:docMk/>
            <pc:sldMk cId="0" sldId="291"/>
            <ac:spMk id="396" creationId="{00000000-0000-0000-0000-000000000000}"/>
          </ac:spMkLst>
        </pc:spChg>
      </pc:sldChg>
      <pc:sldChg chg="modSp mod">
        <pc:chgData name="Mitchell Wand" userId="de9b44c55c049659" providerId="LiveId" clId="{AA6F09A9-4509-4C03-8175-3B4E3E5D3118}" dt="2023-09-11T16:59:06.050" v="662" actId="114"/>
        <pc:sldMkLst>
          <pc:docMk/>
          <pc:sldMk cId="0" sldId="292"/>
        </pc:sldMkLst>
        <pc:spChg chg="mod">
          <ac:chgData name="Mitchell Wand" userId="de9b44c55c049659" providerId="LiveId" clId="{AA6F09A9-4509-4C03-8175-3B4E3E5D3118}" dt="2023-09-11T16:59:06.050" v="662" actId="114"/>
          <ac:spMkLst>
            <pc:docMk/>
            <pc:sldMk cId="0" sldId="292"/>
            <ac:spMk id="405" creationId="{00000000-0000-0000-0000-000000000000}"/>
          </ac:spMkLst>
        </pc:spChg>
      </pc:sldChg>
      <pc:sldChg chg="modSp mod">
        <pc:chgData name="Mitchell Wand" userId="de9b44c55c049659" providerId="LiveId" clId="{AA6F09A9-4509-4C03-8175-3B4E3E5D3118}" dt="2023-09-11T17:29:32.574" v="682" actId="113"/>
        <pc:sldMkLst>
          <pc:docMk/>
          <pc:sldMk cId="0" sldId="294"/>
        </pc:sldMkLst>
        <pc:spChg chg="mod">
          <ac:chgData name="Mitchell Wand" userId="de9b44c55c049659" providerId="LiveId" clId="{AA6F09A9-4509-4C03-8175-3B4E3E5D3118}" dt="2023-09-11T17:29:32.574" v="682" actId="113"/>
          <ac:spMkLst>
            <pc:docMk/>
            <pc:sldMk cId="0" sldId="294"/>
            <ac:spMk id="419" creationId="{00000000-0000-0000-0000-000000000000}"/>
          </ac:spMkLst>
        </pc:spChg>
      </pc:sldChg>
      <pc:sldChg chg="modSp mod ord modAnim">
        <pc:chgData name="Mitchell Wand" userId="de9b44c55c049659" providerId="LiveId" clId="{AA6F09A9-4509-4C03-8175-3B4E3E5D3118}" dt="2023-09-11T16:54:29.095" v="591" actId="20577"/>
        <pc:sldMkLst>
          <pc:docMk/>
          <pc:sldMk cId="2813158976" sldId="296"/>
        </pc:sldMkLst>
        <pc:spChg chg="mod">
          <ac:chgData name="Mitchell Wand" userId="de9b44c55c049659" providerId="LiveId" clId="{AA6F09A9-4509-4C03-8175-3B4E3E5D3118}" dt="2023-09-11T16:54:29.095" v="591" actId="20577"/>
          <ac:spMkLst>
            <pc:docMk/>
            <pc:sldMk cId="2813158976" sldId="296"/>
            <ac:spMk id="322" creationId="{00000000-0000-0000-0000-000000000000}"/>
          </ac:spMkLst>
        </pc:spChg>
      </pc:sldChg>
      <pc:sldChg chg="modSp mod">
        <pc:chgData name="Mitchell Wand" userId="de9b44c55c049659" providerId="LiveId" clId="{AA6F09A9-4509-4C03-8175-3B4E3E5D3118}" dt="2023-09-11T16:58:13.672" v="660" actId="20577"/>
        <pc:sldMkLst>
          <pc:docMk/>
          <pc:sldMk cId="2690522714" sldId="386"/>
        </pc:sldMkLst>
        <pc:spChg chg="mod">
          <ac:chgData name="Mitchell Wand" userId="de9b44c55c049659" providerId="LiveId" clId="{AA6F09A9-4509-4C03-8175-3B4E3E5D3118}" dt="2023-09-11T16:58:13.672" v="660" actId="20577"/>
          <ac:spMkLst>
            <pc:docMk/>
            <pc:sldMk cId="2690522714" sldId="386"/>
            <ac:spMk id="3" creationId="{B1EF6650-80C3-5E41-A6FD-B01FE62DC7DB}"/>
          </ac:spMkLst>
        </pc:spChg>
      </pc:sldChg>
      <pc:sldChg chg="modNotesTx">
        <pc:chgData name="Mitchell Wand" userId="de9b44c55c049659" providerId="LiveId" clId="{AA6F09A9-4509-4C03-8175-3B4E3E5D3118}" dt="2023-09-20T20:45:27.697" v="1999" actId="20577"/>
        <pc:sldMkLst>
          <pc:docMk/>
          <pc:sldMk cId="4105083793" sldId="388"/>
        </pc:sldMkLst>
      </pc:sldChg>
      <pc:sldChg chg="modSp mod">
        <pc:chgData name="Mitchell Wand" userId="de9b44c55c049659" providerId="LiveId" clId="{AA6F09A9-4509-4C03-8175-3B4E3E5D3118}" dt="2023-09-21T18:27:26.716" v="7754" actId="20577"/>
        <pc:sldMkLst>
          <pc:docMk/>
          <pc:sldMk cId="4204086104" sldId="390"/>
        </pc:sldMkLst>
        <pc:spChg chg="mod">
          <ac:chgData name="Mitchell Wand" userId="de9b44c55c049659" providerId="LiveId" clId="{AA6F09A9-4509-4C03-8175-3B4E3E5D3118}" dt="2023-09-21T18:27:26.716" v="7754" actId="20577"/>
          <ac:spMkLst>
            <pc:docMk/>
            <pc:sldMk cId="4204086104" sldId="390"/>
            <ac:spMk id="3" creationId="{9EE6C494-0332-120A-DFE1-7116E672330A}"/>
          </ac:spMkLst>
        </pc:spChg>
      </pc:sldChg>
      <pc:sldChg chg="modNotesTx">
        <pc:chgData name="Mitchell Wand" userId="de9b44c55c049659" providerId="LiveId" clId="{AA6F09A9-4509-4C03-8175-3B4E3E5D3118}" dt="2023-09-20T20:49:33.189" v="2163" actId="20577"/>
        <pc:sldMkLst>
          <pc:docMk/>
          <pc:sldMk cId="3646889748" sldId="391"/>
        </pc:sldMkLst>
      </pc:sldChg>
      <pc:sldChg chg="modSp mod">
        <pc:chgData name="Mitchell Wand" userId="de9b44c55c049659" providerId="LiveId" clId="{AA6F09A9-4509-4C03-8175-3B4E3E5D3118}" dt="2023-09-20T20:51:31.471" v="2207" actId="6549"/>
        <pc:sldMkLst>
          <pc:docMk/>
          <pc:sldMk cId="3959368631" sldId="395"/>
        </pc:sldMkLst>
        <pc:spChg chg="mod">
          <ac:chgData name="Mitchell Wand" userId="de9b44c55c049659" providerId="LiveId" clId="{AA6F09A9-4509-4C03-8175-3B4E3E5D3118}" dt="2023-09-20T20:51:31.471" v="2207" actId="6549"/>
          <ac:spMkLst>
            <pc:docMk/>
            <pc:sldMk cId="3959368631" sldId="395"/>
            <ac:spMk id="3" creationId="{F529B464-F6C6-B704-498B-8EC43CBE7196}"/>
          </ac:spMkLst>
        </pc:spChg>
      </pc:sldChg>
      <pc:sldChg chg="addSp delSp modSp mod">
        <pc:chgData name="Mitchell Wand" userId="de9b44c55c049659" providerId="LiveId" clId="{AA6F09A9-4509-4C03-8175-3B4E3E5D3118}" dt="2023-09-11T16:43:28.299" v="29" actId="1076"/>
        <pc:sldMkLst>
          <pc:docMk/>
          <pc:sldMk cId="731707150" sldId="396"/>
        </pc:sldMkLst>
        <pc:spChg chg="add mod">
          <ac:chgData name="Mitchell Wand" userId="de9b44c55c049659" providerId="LiveId" clId="{AA6F09A9-4509-4C03-8175-3B4E3E5D3118}" dt="2023-09-11T16:40:17.437" v="7" actId="1076"/>
          <ac:spMkLst>
            <pc:docMk/>
            <pc:sldMk cId="731707150" sldId="396"/>
            <ac:spMk id="3" creationId="{06796FC9-41E2-8B27-8F0A-705D90F86D33}"/>
          </ac:spMkLst>
        </pc:spChg>
        <pc:spChg chg="add mod">
          <ac:chgData name="Mitchell Wand" userId="de9b44c55c049659" providerId="LiveId" clId="{AA6F09A9-4509-4C03-8175-3B4E3E5D3118}" dt="2023-09-11T16:40:30.661" v="8" actId="1076"/>
          <ac:spMkLst>
            <pc:docMk/>
            <pc:sldMk cId="731707150" sldId="396"/>
            <ac:spMk id="5" creationId="{95F545FD-208A-4FC2-6FFF-5AE2607216BB}"/>
          </ac:spMkLst>
        </pc:spChg>
        <pc:spChg chg="add del mod">
          <ac:chgData name="Mitchell Wand" userId="de9b44c55c049659" providerId="LiveId" clId="{AA6F09A9-4509-4C03-8175-3B4E3E5D3118}" dt="2023-09-11T16:40:47.697" v="10"/>
          <ac:spMkLst>
            <pc:docMk/>
            <pc:sldMk cId="731707150" sldId="396"/>
            <ac:spMk id="7" creationId="{2CABD1D6-37DE-2E82-5FC7-52179863906C}"/>
          </ac:spMkLst>
        </pc:spChg>
        <pc:spChg chg="add del">
          <ac:chgData name="Mitchell Wand" userId="de9b44c55c049659" providerId="LiveId" clId="{AA6F09A9-4509-4C03-8175-3B4E3E5D3118}" dt="2023-09-11T16:40:54.614" v="11"/>
          <ac:spMkLst>
            <pc:docMk/>
            <pc:sldMk cId="731707150" sldId="396"/>
            <ac:spMk id="8" creationId="{5F83A9A0-CF45-AE66-DB49-6857E7955857}"/>
          </ac:spMkLst>
        </pc:spChg>
        <pc:spChg chg="add del mod">
          <ac:chgData name="Mitchell Wand" userId="de9b44c55c049659" providerId="LiveId" clId="{AA6F09A9-4509-4C03-8175-3B4E3E5D3118}" dt="2023-09-11T16:41:22.675" v="15" actId="478"/>
          <ac:spMkLst>
            <pc:docMk/>
            <pc:sldMk cId="731707150" sldId="396"/>
            <ac:spMk id="10" creationId="{2E8E57AE-4CC5-CD05-BDDA-964D7B6057A6}"/>
          </ac:spMkLst>
        </pc:spChg>
        <pc:spChg chg="add del">
          <ac:chgData name="Mitchell Wand" userId="de9b44c55c049659" providerId="LiveId" clId="{AA6F09A9-4509-4C03-8175-3B4E3E5D3118}" dt="2023-09-11T16:41:44.664" v="17" actId="11529"/>
          <ac:spMkLst>
            <pc:docMk/>
            <pc:sldMk cId="731707150" sldId="396"/>
            <ac:spMk id="11" creationId="{E8D74E5A-2FB2-5942-4A13-24F32ADCB3E8}"/>
          </ac:spMkLst>
        </pc:spChg>
        <pc:spChg chg="add del">
          <ac:chgData name="Mitchell Wand" userId="de9b44c55c049659" providerId="LiveId" clId="{AA6F09A9-4509-4C03-8175-3B4E3E5D3118}" dt="2023-09-11T16:42:10.984" v="19" actId="478"/>
          <ac:spMkLst>
            <pc:docMk/>
            <pc:sldMk cId="731707150" sldId="396"/>
            <ac:spMk id="12" creationId="{5597DAAE-7C7D-D322-7017-CD613578153E}"/>
          </ac:spMkLst>
        </pc:spChg>
        <pc:spChg chg="add del mod">
          <ac:chgData name="Mitchell Wand" userId="de9b44c55c049659" providerId="LiveId" clId="{AA6F09A9-4509-4C03-8175-3B4E3E5D3118}" dt="2023-09-11T16:42:28.901" v="22" actId="478"/>
          <ac:spMkLst>
            <pc:docMk/>
            <pc:sldMk cId="731707150" sldId="396"/>
            <ac:spMk id="13" creationId="{D5073877-9D16-6284-0809-57EA4E7D11D2}"/>
          </ac:spMkLst>
        </pc:spChg>
        <pc:spChg chg="add mod">
          <ac:chgData name="Mitchell Wand" userId="de9b44c55c049659" providerId="LiveId" clId="{AA6F09A9-4509-4C03-8175-3B4E3E5D3118}" dt="2023-09-11T16:43:28.299" v="29" actId="1076"/>
          <ac:spMkLst>
            <pc:docMk/>
            <pc:sldMk cId="731707150" sldId="396"/>
            <ac:spMk id="14" creationId="{E75FB9BF-EB4E-A240-BB72-3CE06C9A517B}"/>
          </ac:spMkLst>
        </pc:spChg>
      </pc:sldChg>
      <pc:sldChg chg="modNotesTx">
        <pc:chgData name="Mitchell Wand" userId="de9b44c55c049659" providerId="LiveId" clId="{AA6F09A9-4509-4C03-8175-3B4E3E5D3118}" dt="2023-09-11T16:49:04.550" v="447" actId="20577"/>
        <pc:sldMkLst>
          <pc:docMk/>
          <pc:sldMk cId="424888832" sldId="403"/>
        </pc:sldMkLst>
      </pc:sldChg>
      <pc:sldChg chg="modSp new del mod">
        <pc:chgData name="Mitchell Wand" userId="de9b44c55c049659" providerId="LiveId" clId="{AA6F09A9-4509-4C03-8175-3B4E3E5D3118}" dt="2023-09-11T16:55:05.981" v="619" actId="47"/>
        <pc:sldMkLst>
          <pc:docMk/>
          <pc:sldMk cId="3663549650" sldId="404"/>
        </pc:sldMkLst>
        <pc:spChg chg="mod">
          <ac:chgData name="Mitchell Wand" userId="de9b44c55c049659" providerId="LiveId" clId="{AA6F09A9-4509-4C03-8175-3B4E3E5D3118}" dt="2023-09-11T16:54:47.256" v="618" actId="20577"/>
          <ac:spMkLst>
            <pc:docMk/>
            <pc:sldMk cId="3663549650" sldId="404"/>
            <ac:spMk id="2" creationId="{B7690F65-F4CB-B31D-FB06-E40B4AF4E848}"/>
          </ac:spMkLst>
        </pc:spChg>
      </pc:sldChg>
      <pc:sldChg chg="modSp add mod">
        <pc:chgData name="Mitchell Wand" userId="de9b44c55c049659" providerId="LiveId" clId="{AA6F09A9-4509-4C03-8175-3B4E3E5D3118}" dt="2023-09-11T17:30:33.461" v="720" actId="20577"/>
        <pc:sldMkLst>
          <pc:docMk/>
          <pc:sldMk cId="3856103181" sldId="404"/>
        </pc:sldMkLst>
        <pc:spChg chg="mod">
          <ac:chgData name="Mitchell Wand" userId="de9b44c55c049659" providerId="LiveId" clId="{AA6F09A9-4509-4C03-8175-3B4E3E5D3118}" dt="2023-09-11T17:30:33.461" v="720" actId="20577"/>
          <ac:spMkLst>
            <pc:docMk/>
            <pc:sldMk cId="3856103181" sldId="404"/>
            <ac:spMk id="116" creationId="{00000000-0000-0000-0000-000000000000}"/>
          </ac:spMkLst>
        </pc:spChg>
      </pc:sldChg>
      <pc:sldChg chg="modSp new mod">
        <pc:chgData name="Mitchell Wand" userId="de9b44c55c049659" providerId="LiveId" clId="{AA6F09A9-4509-4C03-8175-3B4E3E5D3118}" dt="2023-09-11T17:32:53.964" v="986" actId="20577"/>
        <pc:sldMkLst>
          <pc:docMk/>
          <pc:sldMk cId="2060496032" sldId="405"/>
        </pc:sldMkLst>
        <pc:spChg chg="mod">
          <ac:chgData name="Mitchell Wand" userId="de9b44c55c049659" providerId="LiveId" clId="{AA6F09A9-4509-4C03-8175-3B4E3E5D3118}" dt="2023-09-11T17:31:06.477" v="764" actId="20577"/>
          <ac:spMkLst>
            <pc:docMk/>
            <pc:sldMk cId="2060496032" sldId="405"/>
            <ac:spMk id="2" creationId="{8EA99FEA-F35B-F655-755E-5B1D317B9584}"/>
          </ac:spMkLst>
        </pc:spChg>
        <pc:spChg chg="mod">
          <ac:chgData name="Mitchell Wand" userId="de9b44c55c049659" providerId="LiveId" clId="{AA6F09A9-4509-4C03-8175-3B4E3E5D3118}" dt="2023-09-11T17:32:53.964" v="986" actId="20577"/>
          <ac:spMkLst>
            <pc:docMk/>
            <pc:sldMk cId="2060496032" sldId="405"/>
            <ac:spMk id="3" creationId="{9BEC0C84-159D-289A-AB37-71EDCED09F3D}"/>
          </ac:spMkLst>
        </pc:spChg>
      </pc:sldChg>
      <pc:sldChg chg="addSp delSp modSp new mod modNotesTx">
        <pc:chgData name="Mitchell Wand" userId="de9b44c55c049659" providerId="LiveId" clId="{AA6F09A9-4509-4C03-8175-3B4E3E5D3118}" dt="2023-09-21T02:00:54.371" v="2236" actId="1076"/>
        <pc:sldMkLst>
          <pc:docMk/>
          <pc:sldMk cId="1781994050" sldId="406"/>
        </pc:sldMkLst>
        <pc:spChg chg="mod">
          <ac:chgData name="Mitchell Wand" userId="de9b44c55c049659" providerId="LiveId" clId="{AA6F09A9-4509-4C03-8175-3B4E3E5D3118}" dt="2023-09-11T17:49:42.810" v="1172" actId="20577"/>
          <ac:spMkLst>
            <pc:docMk/>
            <pc:sldMk cId="1781994050" sldId="406"/>
            <ac:spMk id="2" creationId="{784A4F4F-C4AE-D1C0-3F12-9DB3018AC09E}"/>
          </ac:spMkLst>
        </pc:spChg>
        <pc:spChg chg="add mod">
          <ac:chgData name="Mitchell Wand" userId="de9b44c55c049659" providerId="LiveId" clId="{AA6F09A9-4509-4C03-8175-3B4E3E5D3118}" dt="2023-09-21T02:00:54.371" v="2236" actId="1076"/>
          <ac:spMkLst>
            <pc:docMk/>
            <pc:sldMk cId="1781994050" sldId="406"/>
            <ac:spMk id="3" creationId="{2DDB6885-DAB4-D298-0AF0-0C1AEC48EB9E}"/>
          </ac:spMkLst>
        </pc:spChg>
        <pc:spChg chg="del">
          <ac:chgData name="Mitchell Wand" userId="de9b44c55c049659" providerId="LiveId" clId="{AA6F09A9-4509-4C03-8175-3B4E3E5D3118}" dt="2023-09-11T17:54:43.207" v="1275" actId="478"/>
          <ac:spMkLst>
            <pc:docMk/>
            <pc:sldMk cId="1781994050" sldId="406"/>
            <ac:spMk id="3" creationId="{63E3147A-5355-353F-23FE-C4290FFF3505}"/>
          </ac:spMkLst>
        </pc:spChg>
        <pc:spChg chg="add mod">
          <ac:chgData name="Mitchell Wand" userId="de9b44c55c049659" providerId="LiveId" clId="{AA6F09A9-4509-4C03-8175-3B4E3E5D3118}" dt="2023-09-11T17:58:24.054" v="1348" actId="14100"/>
          <ac:spMkLst>
            <pc:docMk/>
            <pc:sldMk cId="1781994050" sldId="406"/>
            <ac:spMk id="5" creationId="{5C2E1ABB-109B-58EC-C176-0B5CEAA50C8D}"/>
          </ac:spMkLst>
        </pc:spChg>
        <pc:spChg chg="add mod">
          <ac:chgData name="Mitchell Wand" userId="de9b44c55c049659" providerId="LiveId" clId="{AA6F09A9-4509-4C03-8175-3B4E3E5D3118}" dt="2023-09-11T17:56:53.105" v="1347" actId="20577"/>
          <ac:spMkLst>
            <pc:docMk/>
            <pc:sldMk cId="1781994050" sldId="406"/>
            <ac:spMk id="6" creationId="{DA2921BC-D96C-CE4E-A24A-793135B0040D}"/>
          </ac:spMkLst>
        </pc:spChg>
      </pc:sldChg>
      <pc:sldChg chg="addSp delSp modSp new mod setBg">
        <pc:chgData name="Mitchell Wand" userId="de9b44c55c049659" providerId="LiveId" clId="{AA6F09A9-4509-4C03-8175-3B4E3E5D3118}" dt="2023-09-21T14:01:58.150" v="4356" actId="20577"/>
        <pc:sldMkLst>
          <pc:docMk/>
          <pc:sldMk cId="1196190023" sldId="407"/>
        </pc:sldMkLst>
        <pc:spChg chg="mod">
          <ac:chgData name="Mitchell Wand" userId="de9b44c55c049659" providerId="LiveId" clId="{AA6F09A9-4509-4C03-8175-3B4E3E5D3118}" dt="2023-09-11T17:59:14.138" v="1425" actId="20577"/>
          <ac:spMkLst>
            <pc:docMk/>
            <pc:sldMk cId="1196190023" sldId="407"/>
            <ac:spMk id="2" creationId="{FEAD4D9C-A7BF-0EE3-CB9A-DEF1A0305AD6}"/>
          </ac:spMkLst>
        </pc:spChg>
        <pc:spChg chg="add del">
          <ac:chgData name="Mitchell Wand" userId="de9b44c55c049659" providerId="LiveId" clId="{AA6F09A9-4509-4C03-8175-3B4E3E5D3118}" dt="2023-09-11T17:59:48.622" v="1430"/>
          <ac:spMkLst>
            <pc:docMk/>
            <pc:sldMk cId="1196190023" sldId="407"/>
            <ac:spMk id="3" creationId="{6FB143F0-A835-4F4A-DA9E-EC92C3B1C420}"/>
          </ac:spMkLst>
        </pc:spChg>
        <pc:spChg chg="add del mod">
          <ac:chgData name="Mitchell Wand" userId="de9b44c55c049659" providerId="LiveId" clId="{AA6F09A9-4509-4C03-8175-3B4E3E5D3118}" dt="2023-09-11T17:59:48.553" v="1429"/>
          <ac:spMkLst>
            <pc:docMk/>
            <pc:sldMk cId="1196190023" sldId="407"/>
            <ac:spMk id="4" creationId="{08E72FD5-31D5-1D07-EA36-12CB0C3ED17A}"/>
          </ac:spMkLst>
        </pc:spChg>
        <pc:spChg chg="add del mod">
          <ac:chgData name="Mitchell Wand" userId="de9b44c55c049659" providerId="LiveId" clId="{AA6F09A9-4509-4C03-8175-3B4E3E5D3118}" dt="2023-09-11T18:00:04.465" v="1431" actId="478"/>
          <ac:spMkLst>
            <pc:docMk/>
            <pc:sldMk cId="1196190023" sldId="407"/>
            <ac:spMk id="5" creationId="{88A23F59-F22D-D03C-666C-517CE236C516}"/>
          </ac:spMkLst>
        </pc:spChg>
        <pc:spChg chg="add mod">
          <ac:chgData name="Mitchell Wand" userId="de9b44c55c049659" providerId="LiveId" clId="{AA6F09A9-4509-4C03-8175-3B4E3E5D3118}" dt="2023-09-21T14:01:58.150" v="4356" actId="20577"/>
          <ac:spMkLst>
            <pc:docMk/>
            <pc:sldMk cId="1196190023" sldId="407"/>
            <ac:spMk id="6" creationId="{FEFAB01C-5146-38B1-3635-6A71AE324554}"/>
          </ac:spMkLst>
        </pc:spChg>
      </pc:sldChg>
      <pc:sldChg chg="addSp delSp modSp new mod modNotesTx">
        <pc:chgData name="Mitchell Wand" userId="de9b44c55c049659" providerId="LiveId" clId="{AA6F09A9-4509-4C03-8175-3B4E3E5D3118}" dt="2023-09-21T13:47:49.588" v="3996" actId="1076"/>
        <pc:sldMkLst>
          <pc:docMk/>
          <pc:sldMk cId="1143622218" sldId="408"/>
        </pc:sldMkLst>
        <pc:spChg chg="mod">
          <ac:chgData name="Mitchell Wand" userId="de9b44c55c049659" providerId="LiveId" clId="{AA6F09A9-4509-4C03-8175-3B4E3E5D3118}" dt="2023-09-21T02:02:59.559" v="2438" actId="20577"/>
          <ac:spMkLst>
            <pc:docMk/>
            <pc:sldMk cId="1143622218" sldId="408"/>
            <ac:spMk id="2" creationId="{5C65FDBC-B21A-18B1-886D-9F8EDA80D502}"/>
          </ac:spMkLst>
        </pc:spChg>
        <pc:spChg chg="del">
          <ac:chgData name="Mitchell Wand" userId="de9b44c55c049659" providerId="LiveId" clId="{AA6F09A9-4509-4C03-8175-3B4E3E5D3118}" dt="2023-09-21T02:03:03.818" v="2439" actId="478"/>
          <ac:spMkLst>
            <pc:docMk/>
            <pc:sldMk cId="1143622218" sldId="408"/>
            <ac:spMk id="3" creationId="{DD1C48C7-2BEA-7F61-65EC-725233C826D5}"/>
          </ac:spMkLst>
        </pc:spChg>
        <pc:spChg chg="add mod">
          <ac:chgData name="Mitchell Wand" userId="de9b44c55c049659" providerId="LiveId" clId="{AA6F09A9-4509-4C03-8175-3B4E3E5D3118}" dt="2023-09-21T13:47:38.691" v="3995"/>
          <ac:spMkLst>
            <pc:docMk/>
            <pc:sldMk cId="1143622218" sldId="408"/>
            <ac:spMk id="5" creationId="{6E5519AE-D929-CABE-11EC-4B416E8E4B0B}"/>
          </ac:spMkLst>
        </pc:spChg>
        <pc:spChg chg="add mod">
          <ac:chgData name="Mitchell Wand" userId="de9b44c55c049659" providerId="LiveId" clId="{AA6F09A9-4509-4C03-8175-3B4E3E5D3118}" dt="2023-09-21T13:47:49.588" v="3996" actId="1076"/>
          <ac:spMkLst>
            <pc:docMk/>
            <pc:sldMk cId="1143622218" sldId="408"/>
            <ac:spMk id="6" creationId="{ABA83B7E-DB88-E05B-D1C2-649804410B6F}"/>
          </ac:spMkLst>
        </pc:spChg>
      </pc:sldChg>
      <pc:sldChg chg="addSp delSp modSp new mod modNotesTx">
        <pc:chgData name="Mitchell Wand" userId="de9b44c55c049659" providerId="LiveId" clId="{AA6F09A9-4509-4C03-8175-3B4E3E5D3118}" dt="2023-09-21T02:39:30.479" v="3322" actId="1076"/>
        <pc:sldMkLst>
          <pc:docMk/>
          <pc:sldMk cId="1300815534" sldId="409"/>
        </pc:sldMkLst>
        <pc:spChg chg="mod">
          <ac:chgData name="Mitchell Wand" userId="de9b44c55c049659" providerId="LiveId" clId="{AA6F09A9-4509-4C03-8175-3B4E3E5D3118}" dt="2023-09-21T02:16:42.131" v="2612" actId="20577"/>
          <ac:spMkLst>
            <pc:docMk/>
            <pc:sldMk cId="1300815534" sldId="409"/>
            <ac:spMk id="2" creationId="{EC7AAF55-F173-6723-9BF6-CDDFE70A2646}"/>
          </ac:spMkLst>
        </pc:spChg>
        <pc:spChg chg="add del">
          <ac:chgData name="Mitchell Wand" userId="de9b44c55c049659" providerId="LiveId" clId="{AA6F09A9-4509-4C03-8175-3B4E3E5D3118}" dt="2023-09-21T02:19:51.416" v="2615" actId="478"/>
          <ac:spMkLst>
            <pc:docMk/>
            <pc:sldMk cId="1300815534" sldId="409"/>
            <ac:spMk id="3" creationId="{1180ED51-130D-3574-D130-CCAD78DE5699}"/>
          </ac:spMkLst>
        </pc:spChg>
        <pc:spChg chg="add mod">
          <ac:chgData name="Mitchell Wand" userId="de9b44c55c049659" providerId="LiveId" clId="{AA6F09A9-4509-4C03-8175-3B4E3E5D3118}" dt="2023-09-21T02:24:46.276" v="2683" actId="20577"/>
          <ac:spMkLst>
            <pc:docMk/>
            <pc:sldMk cId="1300815534" sldId="409"/>
            <ac:spMk id="5" creationId="{EA395971-F8EE-0339-3040-E89AF057C67A}"/>
          </ac:spMkLst>
        </pc:spChg>
        <pc:spChg chg="add mod">
          <ac:chgData name="Mitchell Wand" userId="de9b44c55c049659" providerId="LiveId" clId="{AA6F09A9-4509-4C03-8175-3B4E3E5D3118}" dt="2023-09-21T02:25:06.040" v="2684" actId="1076"/>
          <ac:spMkLst>
            <pc:docMk/>
            <pc:sldMk cId="1300815534" sldId="409"/>
            <ac:spMk id="7" creationId="{B0A0C0BF-058C-D771-52AC-A747548DEE36}"/>
          </ac:spMkLst>
        </pc:spChg>
        <pc:spChg chg="add mod">
          <ac:chgData name="Mitchell Wand" userId="de9b44c55c049659" providerId="LiveId" clId="{AA6F09A9-4509-4C03-8175-3B4E3E5D3118}" dt="2023-09-21T02:39:30.479" v="3322" actId="1076"/>
          <ac:spMkLst>
            <pc:docMk/>
            <pc:sldMk cId="1300815534" sldId="409"/>
            <ac:spMk id="8" creationId="{22329E01-A0DE-C09A-2300-18E4D14553AF}"/>
          </ac:spMkLst>
        </pc:spChg>
      </pc:sldChg>
      <pc:sldChg chg="addSp delSp modSp new mod modClrScheme chgLayout modNotesTx">
        <pc:chgData name="Mitchell Wand" userId="de9b44c55c049659" providerId="LiveId" clId="{AA6F09A9-4509-4C03-8175-3B4E3E5D3118}" dt="2023-09-21T02:52:45.658" v="3752" actId="14100"/>
        <pc:sldMkLst>
          <pc:docMk/>
          <pc:sldMk cId="2875260270" sldId="410"/>
        </pc:sldMkLst>
        <pc:spChg chg="del mod ord">
          <ac:chgData name="Mitchell Wand" userId="de9b44c55c049659" providerId="LiveId" clId="{AA6F09A9-4509-4C03-8175-3B4E3E5D3118}" dt="2023-09-21T02:30:10.302" v="3147" actId="700"/>
          <ac:spMkLst>
            <pc:docMk/>
            <pc:sldMk cId="2875260270" sldId="410"/>
            <ac:spMk id="2" creationId="{B49F2658-E2CD-731B-BB10-50982BD07F1B}"/>
          </ac:spMkLst>
        </pc:spChg>
        <pc:spChg chg="del">
          <ac:chgData name="Mitchell Wand" userId="de9b44c55c049659" providerId="LiveId" clId="{AA6F09A9-4509-4C03-8175-3B4E3E5D3118}" dt="2023-09-21T02:30:10.302" v="3147" actId="700"/>
          <ac:spMkLst>
            <pc:docMk/>
            <pc:sldMk cId="2875260270" sldId="410"/>
            <ac:spMk id="3" creationId="{03FA0854-D636-6C9A-23F7-5C1D2A8EB8BC}"/>
          </ac:spMkLst>
        </pc:spChg>
        <pc:spChg chg="add mod ord">
          <ac:chgData name="Mitchell Wand" userId="de9b44c55c049659" providerId="LiveId" clId="{AA6F09A9-4509-4C03-8175-3B4E3E5D3118}" dt="2023-09-21T02:38:23.316" v="3287" actId="20577"/>
          <ac:spMkLst>
            <pc:docMk/>
            <pc:sldMk cId="2875260270" sldId="410"/>
            <ac:spMk id="4" creationId="{82A9C48E-EA24-D8A7-AE1A-2AD428607895}"/>
          </ac:spMkLst>
        </pc:spChg>
        <pc:spChg chg="add mod">
          <ac:chgData name="Mitchell Wand" userId="de9b44c55c049659" providerId="LiveId" clId="{AA6F09A9-4509-4C03-8175-3B4E3E5D3118}" dt="2023-09-21T02:52:45.658" v="3752" actId="14100"/>
          <ac:spMkLst>
            <pc:docMk/>
            <pc:sldMk cId="2875260270" sldId="410"/>
            <ac:spMk id="6" creationId="{F3DCAD49-9D9A-18B5-F6AD-A0EE164A9E39}"/>
          </ac:spMkLst>
        </pc:spChg>
        <pc:spChg chg="add mod">
          <ac:chgData name="Mitchell Wand" userId="de9b44c55c049659" providerId="LiveId" clId="{AA6F09A9-4509-4C03-8175-3B4E3E5D3118}" dt="2023-09-21T02:39:44.958" v="3324" actId="1076"/>
          <ac:spMkLst>
            <pc:docMk/>
            <pc:sldMk cId="2875260270" sldId="410"/>
            <ac:spMk id="7" creationId="{5EE925B8-2FA7-1F24-33B0-832E9A2469C0}"/>
          </ac:spMkLst>
        </pc:spChg>
      </pc:sldChg>
      <pc:sldChg chg="addSp modSp new mod modNotesTx">
        <pc:chgData name="Mitchell Wand" userId="de9b44c55c049659" providerId="LiveId" clId="{AA6F09A9-4509-4C03-8175-3B4E3E5D3118}" dt="2023-09-21T13:50:44.334" v="4080" actId="20577"/>
        <pc:sldMkLst>
          <pc:docMk/>
          <pc:sldMk cId="4001364585" sldId="411"/>
        </pc:sldMkLst>
        <pc:spChg chg="mod">
          <ac:chgData name="Mitchell Wand" userId="de9b44c55c049659" providerId="LiveId" clId="{AA6F09A9-4509-4C03-8175-3B4E3E5D3118}" dt="2023-09-21T02:50:26.257" v="3662" actId="20577"/>
          <ac:spMkLst>
            <pc:docMk/>
            <pc:sldMk cId="4001364585" sldId="411"/>
            <ac:spMk id="2" creationId="{980B93A1-BAA8-87B3-C146-E2C587D923B6}"/>
          </ac:spMkLst>
        </pc:spChg>
        <pc:spChg chg="add mod">
          <ac:chgData name="Mitchell Wand" userId="de9b44c55c049659" providerId="LiveId" clId="{AA6F09A9-4509-4C03-8175-3B4E3E5D3118}" dt="2023-09-21T02:47:49.278" v="3433" actId="20577"/>
          <ac:spMkLst>
            <pc:docMk/>
            <pc:sldMk cId="4001364585" sldId="411"/>
            <ac:spMk id="4" creationId="{83A55EF2-F2B7-1389-5577-9CDCB4BF29DF}"/>
          </ac:spMkLst>
        </pc:spChg>
        <pc:spChg chg="add mod">
          <ac:chgData name="Mitchell Wand" userId="de9b44c55c049659" providerId="LiveId" clId="{AA6F09A9-4509-4C03-8175-3B4E3E5D3118}" dt="2023-09-21T03:05:58.739" v="3993" actId="20577"/>
          <ac:spMkLst>
            <pc:docMk/>
            <pc:sldMk cId="4001364585" sldId="411"/>
            <ac:spMk id="6" creationId="{2C8660CF-5BE8-2DA4-7A63-693429493700}"/>
          </ac:spMkLst>
        </pc:spChg>
        <pc:spChg chg="add mod">
          <ac:chgData name="Mitchell Wand" userId="de9b44c55c049659" providerId="LiveId" clId="{AA6F09A9-4509-4C03-8175-3B4E3E5D3118}" dt="2023-09-21T13:49:54.214" v="4026" actId="1076"/>
          <ac:spMkLst>
            <pc:docMk/>
            <pc:sldMk cId="4001364585" sldId="411"/>
            <ac:spMk id="7" creationId="{8234364F-F25A-85D3-A992-57451A0E55F7}"/>
          </ac:spMkLst>
        </pc:spChg>
      </pc:sldChg>
      <pc:sldChg chg="addSp delSp modSp new del mod modClrScheme chgLayout">
        <pc:chgData name="Mitchell Wand" userId="de9b44c55c049659" providerId="LiveId" clId="{AA6F09A9-4509-4C03-8175-3B4E3E5D3118}" dt="2023-09-21T14:05:07.200" v="4724" actId="2696"/>
        <pc:sldMkLst>
          <pc:docMk/>
          <pc:sldMk cId="3823914199" sldId="412"/>
        </pc:sldMkLst>
        <pc:spChg chg="mod ord">
          <ac:chgData name="Mitchell Wand" userId="de9b44c55c049659" providerId="LiveId" clId="{AA6F09A9-4509-4C03-8175-3B4E3E5D3118}" dt="2023-09-21T13:56:00.111" v="4234" actId="700"/>
          <ac:spMkLst>
            <pc:docMk/>
            <pc:sldMk cId="3823914199" sldId="412"/>
            <ac:spMk id="2" creationId="{D66F310C-B3AE-4D65-C3CB-99EF7DE5B832}"/>
          </ac:spMkLst>
        </pc:spChg>
        <pc:spChg chg="add del">
          <ac:chgData name="Mitchell Wand" userId="de9b44c55c049659" providerId="LiveId" clId="{AA6F09A9-4509-4C03-8175-3B4E3E5D3118}" dt="2023-09-21T13:53:47.855" v="4145" actId="22"/>
          <ac:spMkLst>
            <pc:docMk/>
            <pc:sldMk cId="3823914199" sldId="412"/>
            <ac:spMk id="4" creationId="{ADDB1E2B-BE43-BF76-97E3-F3E31AE54FB0}"/>
          </ac:spMkLst>
        </pc:spChg>
        <pc:spChg chg="add mod ord">
          <ac:chgData name="Mitchell Wand" userId="de9b44c55c049659" providerId="LiveId" clId="{AA6F09A9-4509-4C03-8175-3B4E3E5D3118}" dt="2023-09-21T14:05:02.369" v="4723" actId="20577"/>
          <ac:spMkLst>
            <pc:docMk/>
            <pc:sldMk cId="3823914199" sldId="412"/>
            <ac:spMk id="5" creationId="{CE2E8427-C367-1C76-46B0-F02C2BCA80D6}"/>
          </ac:spMkLst>
        </pc:spChg>
      </pc:sldChg>
      <pc:sldChg chg="modSp add del mod">
        <pc:chgData name="Mitchell Wand" userId="de9b44c55c049659" providerId="LiveId" clId="{AA6F09A9-4509-4C03-8175-3B4E3E5D3118}" dt="2023-09-21T14:05:15.108" v="4725" actId="2696"/>
        <pc:sldMkLst>
          <pc:docMk/>
          <pc:sldMk cId="0" sldId="413"/>
        </pc:sldMkLst>
        <pc:spChg chg="mod">
          <ac:chgData name="Mitchell Wand" userId="de9b44c55c049659" providerId="LiveId" clId="{AA6F09A9-4509-4C03-8175-3B4E3E5D3118}" dt="2023-09-21T14:01:05.590" v="4341" actId="20577"/>
          <ac:spMkLst>
            <pc:docMk/>
            <pc:sldMk cId="0" sldId="413"/>
            <ac:spMk id="207" creationId="{00000000-0000-0000-0000-000000000000}"/>
          </ac:spMkLst>
        </pc:spChg>
      </pc:sldChg>
      <pc:sldChg chg="modSp add mod setBg">
        <pc:chgData name="Mitchell Wand" userId="de9b44c55c049659" providerId="LiveId" clId="{AA6F09A9-4509-4C03-8175-3B4E3E5D3118}" dt="2023-09-21T14:04:36.825" v="4666" actId="20577"/>
        <pc:sldMkLst>
          <pc:docMk/>
          <pc:sldMk cId="1613929314" sldId="414"/>
        </pc:sldMkLst>
        <pc:spChg chg="mod">
          <ac:chgData name="Mitchell Wand" userId="de9b44c55c049659" providerId="LiveId" clId="{AA6F09A9-4509-4C03-8175-3B4E3E5D3118}" dt="2023-09-21T14:02:51.601" v="4429" actId="20577"/>
          <ac:spMkLst>
            <pc:docMk/>
            <pc:sldMk cId="1613929314" sldId="414"/>
            <ac:spMk id="2" creationId="{FEAD4D9C-A7BF-0EE3-CB9A-DEF1A0305AD6}"/>
          </ac:spMkLst>
        </pc:spChg>
        <pc:spChg chg="mod">
          <ac:chgData name="Mitchell Wand" userId="de9b44c55c049659" providerId="LiveId" clId="{AA6F09A9-4509-4C03-8175-3B4E3E5D3118}" dt="2023-09-21T14:04:36.825" v="4666" actId="20577"/>
          <ac:spMkLst>
            <pc:docMk/>
            <pc:sldMk cId="1613929314" sldId="414"/>
            <ac:spMk id="6" creationId="{FEFAB01C-5146-38B1-3635-6A71AE324554}"/>
          </ac:spMkLst>
        </pc:spChg>
      </pc:sldChg>
      <pc:sldChg chg="addSp delSp modSp new del mod modClrScheme chgLayout">
        <pc:chgData name="Mitchell Wand" userId="de9b44c55c049659" providerId="LiveId" clId="{AA6F09A9-4509-4C03-8175-3B4E3E5D3118}" dt="2023-09-21T15:23:54.135" v="5413" actId="2696"/>
        <pc:sldMkLst>
          <pc:docMk/>
          <pc:sldMk cId="2414290703" sldId="415"/>
        </pc:sldMkLst>
        <pc:spChg chg="del mod ord">
          <ac:chgData name="Mitchell Wand" userId="de9b44c55c049659" providerId="LiveId" clId="{AA6F09A9-4509-4C03-8175-3B4E3E5D3118}" dt="2023-09-21T14:29:52.213" v="4768" actId="478"/>
          <ac:spMkLst>
            <pc:docMk/>
            <pc:sldMk cId="2414290703" sldId="415"/>
            <ac:spMk id="2" creationId="{01F10539-5F9E-B3FA-F1C9-44F101499431}"/>
          </ac:spMkLst>
        </pc:spChg>
        <pc:spChg chg="add mod">
          <ac:chgData name="Mitchell Wand" userId="de9b44c55c049659" providerId="LiveId" clId="{AA6F09A9-4509-4C03-8175-3B4E3E5D3118}" dt="2023-09-21T15:23:13.791" v="5407" actId="20577"/>
          <ac:spMkLst>
            <pc:docMk/>
            <pc:sldMk cId="2414290703" sldId="415"/>
            <ac:spMk id="4" creationId="{6B8A0349-BE04-1EC6-1E83-6AB31B0B48EB}"/>
          </ac:spMkLst>
        </pc:spChg>
        <pc:spChg chg="add mod">
          <ac:chgData name="Mitchell Wand" userId="de9b44c55c049659" providerId="LiveId" clId="{AA6F09A9-4509-4C03-8175-3B4E3E5D3118}" dt="2023-09-21T15:23:18.074" v="5409" actId="20577"/>
          <ac:spMkLst>
            <pc:docMk/>
            <pc:sldMk cId="2414290703" sldId="415"/>
            <ac:spMk id="6" creationId="{528FB891-CB5E-A44D-E27A-5A3A2873D73F}"/>
          </ac:spMkLst>
        </pc:spChg>
        <pc:spChg chg="add mod">
          <ac:chgData name="Mitchell Wand" userId="de9b44c55c049659" providerId="LiveId" clId="{AA6F09A9-4509-4C03-8175-3B4E3E5D3118}" dt="2023-09-21T15:22:53.038" v="5399" actId="1076"/>
          <ac:spMkLst>
            <pc:docMk/>
            <pc:sldMk cId="2414290703" sldId="415"/>
            <ac:spMk id="7" creationId="{F00486C7-AE31-DE8C-8475-4A9D5ED71668}"/>
          </ac:spMkLst>
        </pc:spChg>
        <pc:spChg chg="add mod">
          <ac:chgData name="Mitchell Wand" userId="de9b44c55c049659" providerId="LiveId" clId="{AA6F09A9-4509-4C03-8175-3B4E3E5D3118}" dt="2023-09-21T15:23:31.711" v="5410"/>
          <ac:spMkLst>
            <pc:docMk/>
            <pc:sldMk cId="2414290703" sldId="415"/>
            <ac:spMk id="8" creationId="{0829D660-3B68-E5E9-0E8E-B4DF27BA72DA}"/>
          </ac:spMkLst>
        </pc:spChg>
      </pc:sldChg>
      <pc:sldChg chg="addSp modSp new mod">
        <pc:chgData name="Mitchell Wand" userId="de9b44c55c049659" providerId="LiveId" clId="{AA6F09A9-4509-4C03-8175-3B4E3E5D3118}" dt="2023-09-21T15:23:50.490" v="5412" actId="1076"/>
        <pc:sldMkLst>
          <pc:docMk/>
          <pc:sldMk cId="3178519261" sldId="416"/>
        </pc:sldMkLst>
        <pc:spChg chg="mod">
          <ac:chgData name="Mitchell Wand" userId="de9b44c55c049659" providerId="LiveId" clId="{AA6F09A9-4509-4C03-8175-3B4E3E5D3118}" dt="2023-09-21T14:36:08.577" v="4848" actId="20577"/>
          <ac:spMkLst>
            <pc:docMk/>
            <pc:sldMk cId="3178519261" sldId="416"/>
            <ac:spMk id="2" creationId="{7A3628C9-128B-8777-8909-628DA1BB15EB}"/>
          </ac:spMkLst>
        </pc:spChg>
        <pc:spChg chg="add mod">
          <ac:chgData name="Mitchell Wand" userId="de9b44c55c049659" providerId="LiveId" clId="{AA6F09A9-4509-4C03-8175-3B4E3E5D3118}" dt="2023-09-21T14:36:02.480" v="4843" actId="6549"/>
          <ac:spMkLst>
            <pc:docMk/>
            <pc:sldMk cId="3178519261" sldId="416"/>
            <ac:spMk id="4" creationId="{4F5905F0-2826-A3FF-DC70-C4B40BB4164E}"/>
          </ac:spMkLst>
        </pc:spChg>
        <pc:spChg chg="add mod">
          <ac:chgData name="Mitchell Wand" userId="de9b44c55c049659" providerId="LiveId" clId="{AA6F09A9-4509-4C03-8175-3B4E3E5D3118}" dt="2023-09-21T15:23:50.490" v="5412" actId="1076"/>
          <ac:spMkLst>
            <pc:docMk/>
            <pc:sldMk cId="3178519261" sldId="416"/>
            <ac:spMk id="5" creationId="{648A590C-EAEA-35A2-9F4C-15A8DD29B6BE}"/>
          </ac:spMkLst>
        </pc:spChg>
      </pc:sldChg>
      <pc:sldChg chg="addSp modSp new mod modNotesTx">
        <pc:chgData name="Mitchell Wand" userId="de9b44c55c049659" providerId="LiveId" clId="{AA6F09A9-4509-4C03-8175-3B4E3E5D3118}" dt="2023-09-21T15:24:18.639" v="5420" actId="20577"/>
        <pc:sldMkLst>
          <pc:docMk/>
          <pc:sldMk cId="997493205" sldId="417"/>
        </pc:sldMkLst>
        <pc:spChg chg="mod">
          <ac:chgData name="Mitchell Wand" userId="de9b44c55c049659" providerId="LiveId" clId="{AA6F09A9-4509-4C03-8175-3B4E3E5D3118}" dt="2023-09-21T14:36:24.195" v="4869" actId="20577"/>
          <ac:spMkLst>
            <pc:docMk/>
            <pc:sldMk cId="997493205" sldId="417"/>
            <ac:spMk id="2" creationId="{E7460D20-BE41-A0DB-CCC9-EE3B2B1DA2FB}"/>
          </ac:spMkLst>
        </pc:spChg>
        <pc:spChg chg="add mod">
          <ac:chgData name="Mitchell Wand" userId="de9b44c55c049659" providerId="LiveId" clId="{AA6F09A9-4509-4C03-8175-3B4E3E5D3118}" dt="2023-09-21T15:24:18.639" v="5420" actId="20577"/>
          <ac:spMkLst>
            <pc:docMk/>
            <pc:sldMk cId="997493205" sldId="417"/>
            <ac:spMk id="4" creationId="{3FFFE8C6-F3F6-8C93-7E76-5E51B98BA906}"/>
          </ac:spMkLst>
        </pc:spChg>
      </pc:sldChg>
      <pc:sldChg chg="addSp delSp modSp new mod modClrScheme chgLayout modNotesTx">
        <pc:chgData name="Mitchell Wand" userId="de9b44c55c049659" providerId="LiveId" clId="{AA6F09A9-4509-4C03-8175-3B4E3E5D3118}" dt="2023-09-21T15:29:35.090" v="5737" actId="20577"/>
        <pc:sldMkLst>
          <pc:docMk/>
          <pc:sldMk cId="3935049033" sldId="418"/>
        </pc:sldMkLst>
        <pc:spChg chg="del mod ord">
          <ac:chgData name="Mitchell Wand" userId="de9b44c55c049659" providerId="LiveId" clId="{AA6F09A9-4509-4C03-8175-3B4E3E5D3118}" dt="2023-09-21T14:38:43.056" v="4933" actId="700"/>
          <ac:spMkLst>
            <pc:docMk/>
            <pc:sldMk cId="3935049033" sldId="418"/>
            <ac:spMk id="2" creationId="{8C193A8D-E337-33F6-3AA5-9E12D00381FF}"/>
          </ac:spMkLst>
        </pc:spChg>
        <pc:spChg chg="add mod ord">
          <ac:chgData name="Mitchell Wand" userId="de9b44c55c049659" providerId="LiveId" clId="{AA6F09A9-4509-4C03-8175-3B4E3E5D3118}" dt="2023-09-21T15:21:26.088" v="5298" actId="5793"/>
          <ac:spMkLst>
            <pc:docMk/>
            <pc:sldMk cId="3935049033" sldId="418"/>
            <ac:spMk id="3" creationId="{A657C336-3BF5-5EDF-37C3-8592B5BC1199}"/>
          </ac:spMkLst>
        </pc:spChg>
        <pc:spChg chg="add mod ord">
          <ac:chgData name="Mitchell Wand" userId="de9b44c55c049659" providerId="LiveId" clId="{AA6F09A9-4509-4C03-8175-3B4E3E5D3118}" dt="2023-09-21T15:21:58.840" v="5377" actId="20577"/>
          <ac:spMkLst>
            <pc:docMk/>
            <pc:sldMk cId="3935049033" sldId="418"/>
            <ac:spMk id="4" creationId="{44AC5415-9220-67BD-54EF-9DF869878B9D}"/>
          </ac:spMkLst>
        </pc:spChg>
      </pc:sldChg>
      <pc:sldChg chg="addSp modSp new mod modNotesTx">
        <pc:chgData name="Mitchell Wand" userId="de9b44c55c049659" providerId="LiveId" clId="{AA6F09A9-4509-4C03-8175-3B4E3E5D3118}" dt="2023-09-21T17:30:27.569" v="7080" actId="1076"/>
        <pc:sldMkLst>
          <pc:docMk/>
          <pc:sldMk cId="1376654866" sldId="419"/>
        </pc:sldMkLst>
        <pc:spChg chg="mod">
          <ac:chgData name="Mitchell Wand" userId="de9b44c55c049659" providerId="LiveId" clId="{AA6F09A9-4509-4C03-8175-3B4E3E5D3118}" dt="2023-09-21T15:27:01.891" v="5564" actId="20577"/>
          <ac:spMkLst>
            <pc:docMk/>
            <pc:sldMk cId="1376654866" sldId="419"/>
            <ac:spMk id="2" creationId="{42EC895A-9CEB-1901-EC48-67329B6A966A}"/>
          </ac:spMkLst>
        </pc:spChg>
        <pc:spChg chg="add mod">
          <ac:chgData name="Mitchell Wand" userId="de9b44c55c049659" providerId="LiveId" clId="{AA6F09A9-4509-4C03-8175-3B4E3E5D3118}" dt="2023-09-21T15:28:04.402" v="5587" actId="1076"/>
          <ac:spMkLst>
            <pc:docMk/>
            <pc:sldMk cId="1376654866" sldId="419"/>
            <ac:spMk id="4" creationId="{98194F6F-A81F-AA90-8BDC-E8EFBB880B1F}"/>
          </ac:spMkLst>
        </pc:spChg>
        <pc:spChg chg="add mod">
          <ac:chgData name="Mitchell Wand" userId="de9b44c55c049659" providerId="LiveId" clId="{AA6F09A9-4509-4C03-8175-3B4E3E5D3118}" dt="2023-09-21T17:30:27.569" v="7080" actId="1076"/>
          <ac:spMkLst>
            <pc:docMk/>
            <pc:sldMk cId="1376654866" sldId="419"/>
            <ac:spMk id="5" creationId="{C4C63989-AE1F-62A4-A8AA-3FF1AFEB1A07}"/>
          </ac:spMkLst>
        </pc:spChg>
      </pc:sldChg>
      <pc:sldChg chg="addSp delSp modSp new mod modNotesTx">
        <pc:chgData name="Mitchell Wand" userId="de9b44c55c049659" providerId="LiveId" clId="{AA6F09A9-4509-4C03-8175-3B4E3E5D3118}" dt="2023-09-21T17:30:32.605" v="7081"/>
        <pc:sldMkLst>
          <pc:docMk/>
          <pc:sldMk cId="3848332570" sldId="420"/>
        </pc:sldMkLst>
        <pc:spChg chg="mod">
          <ac:chgData name="Mitchell Wand" userId="de9b44c55c049659" providerId="LiveId" clId="{AA6F09A9-4509-4C03-8175-3B4E3E5D3118}" dt="2023-09-21T15:27:11.031" v="5582" actId="20577"/>
          <ac:spMkLst>
            <pc:docMk/>
            <pc:sldMk cId="3848332570" sldId="420"/>
            <ac:spMk id="2" creationId="{E42C8B26-B68A-F885-8EA9-B81ADD26A34A}"/>
          </ac:spMkLst>
        </pc:spChg>
        <pc:spChg chg="add del mod">
          <ac:chgData name="Mitchell Wand" userId="de9b44c55c049659" providerId="LiveId" clId="{AA6F09A9-4509-4C03-8175-3B4E3E5D3118}" dt="2023-09-21T15:38:31.765" v="6278" actId="478"/>
          <ac:spMkLst>
            <pc:docMk/>
            <pc:sldMk cId="3848332570" sldId="420"/>
            <ac:spMk id="4" creationId="{EFF10EA0-863B-2BE2-7B1E-08855DB390C6}"/>
          </ac:spMkLst>
        </pc:spChg>
        <pc:spChg chg="add mod">
          <ac:chgData name="Mitchell Wand" userId="de9b44c55c049659" providerId="LiveId" clId="{AA6F09A9-4509-4C03-8175-3B4E3E5D3118}" dt="2023-09-21T15:41:34.657" v="6669" actId="13926"/>
          <ac:spMkLst>
            <pc:docMk/>
            <pc:sldMk cId="3848332570" sldId="420"/>
            <ac:spMk id="6" creationId="{9F0CC656-D445-A5E4-FAF9-C9E520E6BB93}"/>
          </ac:spMkLst>
        </pc:spChg>
        <pc:spChg chg="add mod">
          <ac:chgData name="Mitchell Wand" userId="de9b44c55c049659" providerId="LiveId" clId="{AA6F09A9-4509-4C03-8175-3B4E3E5D3118}" dt="2023-09-21T17:30:32.605" v="7081"/>
          <ac:spMkLst>
            <pc:docMk/>
            <pc:sldMk cId="3848332570" sldId="420"/>
            <ac:spMk id="7" creationId="{7B6B6B1F-F85F-EE71-E78E-662DA5EBC03E}"/>
          </ac:spMkLst>
        </pc:spChg>
      </pc:sldChg>
      <pc:sldChg chg="new del">
        <pc:chgData name="Mitchell Wand" userId="de9b44c55c049659" providerId="LiveId" clId="{AA6F09A9-4509-4C03-8175-3B4E3E5D3118}" dt="2023-09-21T15:34:43.079" v="6219" actId="680"/>
        <pc:sldMkLst>
          <pc:docMk/>
          <pc:sldMk cId="2410803925" sldId="421"/>
        </pc:sldMkLst>
      </pc:sldChg>
      <pc:sldChg chg="addSp modSp new mod modClrScheme chgLayout">
        <pc:chgData name="Mitchell Wand" userId="de9b44c55c049659" providerId="LiveId" clId="{AA6F09A9-4509-4C03-8175-3B4E3E5D3118}" dt="2023-09-21T15:44:05.340" v="6758" actId="20577"/>
        <pc:sldMkLst>
          <pc:docMk/>
          <pc:sldMk cId="3248419483" sldId="421"/>
        </pc:sldMkLst>
        <pc:spChg chg="mod ord">
          <ac:chgData name="Mitchell Wand" userId="de9b44c55c049659" providerId="LiveId" clId="{AA6F09A9-4509-4C03-8175-3B4E3E5D3118}" dt="2023-09-21T15:43:11.178" v="6685" actId="700"/>
          <ac:spMkLst>
            <pc:docMk/>
            <pc:sldMk cId="3248419483" sldId="421"/>
            <ac:spMk id="2" creationId="{5F6C7F50-4AD0-5135-AE43-F91148B4DBFA}"/>
          </ac:spMkLst>
        </pc:spChg>
        <pc:spChg chg="add mod ord">
          <ac:chgData name="Mitchell Wand" userId="de9b44c55c049659" providerId="LiveId" clId="{AA6F09A9-4509-4C03-8175-3B4E3E5D3118}" dt="2023-09-21T15:44:05.340" v="6758" actId="20577"/>
          <ac:spMkLst>
            <pc:docMk/>
            <pc:sldMk cId="3248419483" sldId="421"/>
            <ac:spMk id="3" creationId="{98FC7662-3EE7-92E8-8427-76E9027BE025}"/>
          </ac:spMkLst>
        </pc:spChg>
      </pc:sldChg>
      <pc:sldChg chg="addSp delSp modSp new mod modClrScheme chgLayout modNotesTx">
        <pc:chgData name="Mitchell Wand" userId="de9b44c55c049659" providerId="LiveId" clId="{AA6F09A9-4509-4C03-8175-3B4E3E5D3118}" dt="2023-09-21T17:31:29.318" v="7110" actId="1076"/>
        <pc:sldMkLst>
          <pc:docMk/>
          <pc:sldMk cId="3918795189" sldId="422"/>
        </pc:sldMkLst>
        <pc:spChg chg="mod ord">
          <ac:chgData name="Mitchell Wand" userId="de9b44c55c049659" providerId="LiveId" clId="{AA6F09A9-4509-4C03-8175-3B4E3E5D3118}" dt="2023-09-21T17:02:55.556" v="6774" actId="700"/>
          <ac:spMkLst>
            <pc:docMk/>
            <pc:sldMk cId="3918795189" sldId="422"/>
            <ac:spMk id="2" creationId="{D0B6D2B1-B8CB-6164-EE96-BB0A37FC1020}"/>
          </ac:spMkLst>
        </pc:spChg>
        <pc:spChg chg="del">
          <ac:chgData name="Mitchell Wand" userId="de9b44c55c049659" providerId="LiveId" clId="{AA6F09A9-4509-4C03-8175-3B4E3E5D3118}" dt="2023-09-21T17:02:55.556" v="6774" actId="700"/>
          <ac:spMkLst>
            <pc:docMk/>
            <pc:sldMk cId="3918795189" sldId="422"/>
            <ac:spMk id="3" creationId="{422719A7-ABF8-66F1-75E6-DA8FBEC18D66}"/>
          </ac:spMkLst>
        </pc:spChg>
        <pc:spChg chg="add mod">
          <ac:chgData name="Mitchell Wand" userId="de9b44c55c049659" providerId="LiveId" clId="{AA6F09A9-4509-4C03-8175-3B4E3E5D3118}" dt="2023-09-21T17:04:32.180" v="6781" actId="14100"/>
          <ac:spMkLst>
            <pc:docMk/>
            <pc:sldMk cId="3918795189" sldId="422"/>
            <ac:spMk id="5" creationId="{DF90CDA3-5A50-54AF-77D5-FF5085AD13A2}"/>
          </ac:spMkLst>
        </pc:spChg>
        <pc:spChg chg="add mod">
          <ac:chgData name="Mitchell Wand" userId="de9b44c55c049659" providerId="LiveId" clId="{AA6F09A9-4509-4C03-8175-3B4E3E5D3118}" dt="2023-09-21T17:07:00.860" v="6981" actId="313"/>
          <ac:spMkLst>
            <pc:docMk/>
            <pc:sldMk cId="3918795189" sldId="422"/>
            <ac:spMk id="7" creationId="{5F634B3C-408F-C7F1-F191-3057618F4448}"/>
          </ac:spMkLst>
        </pc:spChg>
        <pc:spChg chg="add mod">
          <ac:chgData name="Mitchell Wand" userId="de9b44c55c049659" providerId="LiveId" clId="{AA6F09A9-4509-4C03-8175-3B4E3E5D3118}" dt="2023-09-21T17:05:08.885" v="6797" actId="1076"/>
          <ac:spMkLst>
            <pc:docMk/>
            <pc:sldMk cId="3918795189" sldId="422"/>
            <ac:spMk id="8" creationId="{D6816B2C-A33C-D6BE-66AE-1C4447BD1520}"/>
          </ac:spMkLst>
        </pc:spChg>
        <pc:spChg chg="add mod">
          <ac:chgData name="Mitchell Wand" userId="de9b44c55c049659" providerId="LiveId" clId="{AA6F09A9-4509-4C03-8175-3B4E3E5D3118}" dt="2023-09-21T17:05:26.922" v="6802" actId="20577"/>
          <ac:spMkLst>
            <pc:docMk/>
            <pc:sldMk cId="3918795189" sldId="422"/>
            <ac:spMk id="9" creationId="{E1FC1501-7217-5D3A-5522-CAEFAB691B32}"/>
          </ac:spMkLst>
        </pc:spChg>
        <pc:spChg chg="add mod">
          <ac:chgData name="Mitchell Wand" userId="de9b44c55c049659" providerId="LiveId" clId="{AA6F09A9-4509-4C03-8175-3B4E3E5D3118}" dt="2023-09-21T17:31:29.318" v="7110" actId="1076"/>
          <ac:spMkLst>
            <pc:docMk/>
            <pc:sldMk cId="3918795189" sldId="422"/>
            <ac:spMk id="10" creationId="{F601D17B-526A-791C-2FD9-C7A205E8D41D}"/>
          </ac:spMkLst>
        </pc:spChg>
      </pc:sldChg>
      <pc:sldChg chg="addSp delSp modSp new mod modNotesTx">
        <pc:chgData name="Mitchell Wand" userId="de9b44c55c049659" providerId="LiveId" clId="{AA6F09A9-4509-4C03-8175-3B4E3E5D3118}" dt="2023-09-21T17:38:36.843" v="7454" actId="20577"/>
        <pc:sldMkLst>
          <pc:docMk/>
          <pc:sldMk cId="3756781712" sldId="423"/>
        </pc:sldMkLst>
        <pc:spChg chg="mod">
          <ac:chgData name="Mitchell Wand" userId="de9b44c55c049659" providerId="LiveId" clId="{AA6F09A9-4509-4C03-8175-3B4E3E5D3118}" dt="2023-09-21T17:32:02.836" v="7149" actId="20577"/>
          <ac:spMkLst>
            <pc:docMk/>
            <pc:sldMk cId="3756781712" sldId="423"/>
            <ac:spMk id="2" creationId="{EBDD1EF7-1B84-03D1-90CC-6485AA84406C}"/>
          </ac:spMkLst>
        </pc:spChg>
        <pc:spChg chg="add del mod">
          <ac:chgData name="Mitchell Wand" userId="de9b44c55c049659" providerId="LiveId" clId="{AA6F09A9-4509-4C03-8175-3B4E3E5D3118}" dt="2023-09-21T17:33:21.563" v="7153" actId="478"/>
          <ac:spMkLst>
            <pc:docMk/>
            <pc:sldMk cId="3756781712" sldId="423"/>
            <ac:spMk id="4" creationId="{26E601B9-8CF2-424A-9E12-0B80A5B08C98}"/>
          </ac:spMkLst>
        </pc:spChg>
        <pc:spChg chg="add mod">
          <ac:chgData name="Mitchell Wand" userId="de9b44c55c049659" providerId="LiveId" clId="{AA6F09A9-4509-4C03-8175-3B4E3E5D3118}" dt="2023-09-21T17:33:47.471" v="7157" actId="14100"/>
          <ac:spMkLst>
            <pc:docMk/>
            <pc:sldMk cId="3756781712" sldId="423"/>
            <ac:spMk id="6" creationId="{6109264F-2F69-5A98-F3B0-C669724E019D}"/>
          </ac:spMkLst>
        </pc:spChg>
      </pc:sldChg>
      <pc:sldChg chg="addSp modSp new mod modNotesTx">
        <pc:chgData name="Mitchell Wand" userId="de9b44c55c049659" providerId="LiveId" clId="{AA6F09A9-4509-4C03-8175-3B4E3E5D3118}" dt="2023-09-21T17:40:26.316" v="7739" actId="20577"/>
        <pc:sldMkLst>
          <pc:docMk/>
          <pc:sldMk cId="3886866829" sldId="424"/>
        </pc:sldMkLst>
        <pc:spChg chg="mod">
          <ac:chgData name="Mitchell Wand" userId="de9b44c55c049659" providerId="LiveId" clId="{AA6F09A9-4509-4C03-8175-3B4E3E5D3118}" dt="2023-09-21T17:35:07.316" v="7181"/>
          <ac:spMkLst>
            <pc:docMk/>
            <pc:sldMk cId="3886866829" sldId="424"/>
            <ac:spMk id="2" creationId="{9A405F36-2BCE-424A-097C-E22D0214BD0F}"/>
          </ac:spMkLst>
        </pc:spChg>
        <pc:spChg chg="add mod">
          <ac:chgData name="Mitchell Wand" userId="de9b44c55c049659" providerId="LiveId" clId="{AA6F09A9-4509-4C03-8175-3B4E3E5D3118}" dt="2023-09-21T17:38:51.866" v="7455" actId="13926"/>
          <ac:spMkLst>
            <pc:docMk/>
            <pc:sldMk cId="3886866829" sldId="424"/>
            <ac:spMk id="4" creationId="{9C19FF8C-A42C-CC34-EA75-79137BA17575}"/>
          </ac:spMkLst>
        </pc:spChg>
      </pc:sldChg>
      <pc:sldChg chg="add">
        <pc:chgData name="Mitchell Wand" userId="de9b44c55c049659" providerId="LiveId" clId="{AA6F09A9-4509-4C03-8175-3B4E3E5D3118}" dt="2023-09-21T18:58:12.927" v="7755"/>
        <pc:sldMkLst>
          <pc:docMk/>
          <pc:sldMk cId="2363062081" sldId="425"/>
        </pc:sldMkLst>
      </pc:sldChg>
      <pc:sldMasterChg chg="delSldLayout modSldLayout">
        <pc:chgData name="Mitchell Wand" userId="de9b44c55c049659" providerId="LiveId" clId="{AA6F09A9-4509-4C03-8175-3B4E3E5D3118}" dt="2023-09-21T15:23:54.135" v="5413" actId="2696"/>
        <pc:sldMasterMkLst>
          <pc:docMk/>
          <pc:sldMasterMk cId="0" sldId="2147483648"/>
        </pc:sldMasterMkLst>
        <pc:sldLayoutChg chg="modSp mod">
          <pc:chgData name="Mitchell Wand" userId="de9b44c55c049659" providerId="LiveId" clId="{AA6F09A9-4509-4C03-8175-3B4E3E5D3118}" dt="2023-09-21T13:57:33.222" v="4279" actId="20577"/>
          <pc:sldLayoutMkLst>
            <pc:docMk/>
            <pc:sldMasterMk cId="0" sldId="2147483648"/>
            <pc:sldLayoutMk cId="0" sldId="2147483650"/>
          </pc:sldLayoutMkLst>
          <pc:spChg chg="mod">
            <ac:chgData name="Mitchell Wand" userId="de9b44c55c049659" providerId="LiveId" clId="{AA6F09A9-4509-4C03-8175-3B4E3E5D3118}" dt="2023-09-21T13:57:33.222" v="4279" actId="20577"/>
            <ac:spMkLst>
              <pc:docMk/>
              <pc:sldMasterMk cId="0" sldId="2147483648"/>
              <pc:sldLayoutMk cId="0" sldId="2147483650"/>
              <ac:spMk id="23" creationId="{00000000-0000-0000-0000-000000000000}"/>
            </ac:spMkLst>
          </pc:spChg>
        </pc:sldLayoutChg>
        <pc:sldLayoutChg chg="modSp">
          <pc:chgData name="Mitchell Wand" userId="de9b44c55c049659" providerId="LiveId" clId="{AA6F09A9-4509-4C03-8175-3B4E3E5D3118}" dt="2023-09-21T02:30:52.099" v="3148" actId="255"/>
          <pc:sldLayoutMkLst>
            <pc:docMk/>
            <pc:sldMasterMk cId="0" sldId="2147483648"/>
            <pc:sldLayoutMk cId="0" sldId="2147483654"/>
          </pc:sldLayoutMkLst>
          <pc:spChg chg="mod">
            <ac:chgData name="Mitchell Wand" userId="de9b44c55c049659" providerId="LiveId" clId="{AA6F09A9-4509-4C03-8175-3B4E3E5D3118}" dt="2023-09-21T02:30:52.099" v="3148" actId="255"/>
            <ac:spMkLst>
              <pc:docMk/>
              <pc:sldMasterMk cId="0" sldId="2147483648"/>
              <pc:sldLayoutMk cId="0" sldId="2147483654"/>
              <ac:spMk id="62" creationId="{00000000-0000-0000-0000-000000000000}"/>
            </ac:spMkLst>
          </pc:spChg>
        </pc:sldLayoutChg>
        <pc:sldLayoutChg chg="del">
          <pc:chgData name="Mitchell Wand" userId="de9b44c55c049659" providerId="LiveId" clId="{AA6F09A9-4509-4C03-8175-3B4E3E5D3118}" dt="2023-09-21T15:23:54.135" v="5413" actId="2696"/>
          <pc:sldLayoutMkLst>
            <pc:docMk/>
            <pc:sldMasterMk cId="0" sldId="2147483648"/>
            <pc:sldLayoutMk cId="0" sldId="2147483655"/>
          </pc:sldLayoutMkLst>
        </pc:sldLayoutChg>
      </pc:sldMasterChg>
    </pc:docChg>
  </pc:docChgLst>
  <pc:docChgLst>
    <pc:chgData name="Mitchell Wand" userId="de9b44c55c049659" providerId="LiveId" clId="{5DDA5AFE-F483-4170-9889-83A964CEE84D}"/>
    <pc:docChg chg="undo custSel addSld delSld modSld sldOrd modSection">
      <pc:chgData name="Mitchell Wand" userId="de9b44c55c049659" providerId="LiveId" clId="{5DDA5AFE-F483-4170-9889-83A964CEE84D}" dt="2023-09-26T18:08:53.400" v="7673" actId="20577"/>
      <pc:docMkLst>
        <pc:docMk/>
      </pc:docMkLst>
      <pc:sldChg chg="modNotesTx">
        <pc:chgData name="Mitchell Wand" userId="de9b44c55c049659" providerId="LiveId" clId="{5DDA5AFE-F483-4170-9889-83A964CEE84D}" dt="2023-09-26T15:06:56.028" v="604" actId="20577"/>
        <pc:sldMkLst>
          <pc:docMk/>
          <pc:sldMk cId="0" sldId="256"/>
        </pc:sldMkLst>
      </pc:sldChg>
      <pc:sldChg chg="modNotesTx">
        <pc:chgData name="Mitchell Wand" userId="de9b44c55c049659" providerId="LiveId" clId="{5DDA5AFE-F483-4170-9889-83A964CEE84D}" dt="2023-09-26T15:07:51.855" v="619" actId="20577"/>
        <pc:sldMkLst>
          <pc:docMk/>
          <pc:sldMk cId="0" sldId="257"/>
        </pc:sldMkLst>
      </pc:sldChg>
      <pc:sldChg chg="modNotesTx">
        <pc:chgData name="Mitchell Wand" userId="de9b44c55c049659" providerId="LiveId" clId="{5DDA5AFE-F483-4170-9889-83A964CEE84D}" dt="2023-09-26T15:12:31.941" v="1181" actId="20577"/>
        <pc:sldMkLst>
          <pc:docMk/>
          <pc:sldMk cId="0" sldId="264"/>
        </pc:sldMkLst>
      </pc:sldChg>
      <pc:sldChg chg="modSp mod modNotesTx">
        <pc:chgData name="Mitchell Wand" userId="de9b44c55c049659" providerId="LiveId" clId="{5DDA5AFE-F483-4170-9889-83A964CEE84D}" dt="2023-09-26T15:16:10.205" v="1432" actId="20577"/>
        <pc:sldMkLst>
          <pc:docMk/>
          <pc:sldMk cId="0" sldId="269"/>
        </pc:sldMkLst>
        <pc:spChg chg="mod">
          <ac:chgData name="Mitchell Wand" userId="de9b44c55c049659" providerId="LiveId" clId="{5DDA5AFE-F483-4170-9889-83A964CEE84D}" dt="2023-09-26T15:14:12.866" v="1235" actId="20577"/>
          <ac:spMkLst>
            <pc:docMk/>
            <pc:sldMk cId="0" sldId="269"/>
            <ac:spMk id="194" creationId="{00000000-0000-0000-0000-000000000000}"/>
          </ac:spMkLst>
        </pc:spChg>
      </pc:sldChg>
      <pc:sldChg chg="modSp mod modNotesTx">
        <pc:chgData name="Mitchell Wand" userId="de9b44c55c049659" providerId="LiveId" clId="{5DDA5AFE-F483-4170-9889-83A964CEE84D}" dt="2023-09-26T15:20:14.215" v="1961" actId="20577"/>
        <pc:sldMkLst>
          <pc:docMk/>
          <pc:sldMk cId="0" sldId="271"/>
        </pc:sldMkLst>
        <pc:spChg chg="mod">
          <ac:chgData name="Mitchell Wand" userId="de9b44c55c049659" providerId="LiveId" clId="{5DDA5AFE-F483-4170-9889-83A964CEE84D}" dt="2023-09-26T15:19:47.002" v="1863" actId="20577"/>
          <ac:spMkLst>
            <pc:docMk/>
            <pc:sldMk cId="0" sldId="271"/>
            <ac:spMk id="210" creationId="{00000000-0000-0000-0000-000000000000}"/>
          </ac:spMkLst>
        </pc:spChg>
      </pc:sldChg>
      <pc:sldChg chg="modNotesTx">
        <pc:chgData name="Mitchell Wand" userId="de9b44c55c049659" providerId="LiveId" clId="{5DDA5AFE-F483-4170-9889-83A964CEE84D}" dt="2023-09-26T15:29:54.978" v="2836" actId="20577"/>
        <pc:sldMkLst>
          <pc:docMk/>
          <pc:sldMk cId="0" sldId="273"/>
        </pc:sldMkLst>
      </pc:sldChg>
      <pc:sldChg chg="modNotesTx">
        <pc:chgData name="Mitchell Wand" userId="de9b44c55c049659" providerId="LiveId" clId="{5DDA5AFE-F483-4170-9889-83A964CEE84D}" dt="2023-09-26T15:35:16.425" v="3454" actId="20577"/>
        <pc:sldMkLst>
          <pc:docMk/>
          <pc:sldMk cId="0" sldId="274"/>
        </pc:sldMkLst>
      </pc:sldChg>
      <pc:sldChg chg="modNotesTx">
        <pc:chgData name="Mitchell Wand" userId="de9b44c55c049659" providerId="LiveId" clId="{5DDA5AFE-F483-4170-9889-83A964CEE84D}" dt="2023-09-26T15:21:44.271" v="2073" actId="20577"/>
        <pc:sldMkLst>
          <pc:docMk/>
          <pc:sldMk cId="0" sldId="278"/>
        </pc:sldMkLst>
      </pc:sldChg>
      <pc:sldChg chg="modNotesTx">
        <pc:chgData name="Mitchell Wand" userId="de9b44c55c049659" providerId="LiveId" clId="{5DDA5AFE-F483-4170-9889-83A964CEE84D}" dt="2023-09-26T15:56:17.849" v="5054" actId="6549"/>
        <pc:sldMkLst>
          <pc:docMk/>
          <pc:sldMk cId="0" sldId="279"/>
        </pc:sldMkLst>
      </pc:sldChg>
      <pc:sldChg chg="modSp mod">
        <pc:chgData name="Mitchell Wand" userId="de9b44c55c049659" providerId="LiveId" clId="{5DDA5AFE-F483-4170-9889-83A964CEE84D}" dt="2023-09-26T18:08:53.400" v="7673" actId="20577"/>
        <pc:sldMkLst>
          <pc:docMk/>
          <pc:sldMk cId="0" sldId="294"/>
        </pc:sldMkLst>
        <pc:spChg chg="mod">
          <ac:chgData name="Mitchell Wand" userId="de9b44c55c049659" providerId="LiveId" clId="{5DDA5AFE-F483-4170-9889-83A964CEE84D}" dt="2023-09-26T18:08:53.400" v="7673" actId="20577"/>
          <ac:spMkLst>
            <pc:docMk/>
            <pc:sldMk cId="0" sldId="294"/>
            <ac:spMk id="419" creationId="{00000000-0000-0000-0000-000000000000}"/>
          </ac:spMkLst>
        </pc:spChg>
      </pc:sldChg>
      <pc:sldChg chg="modNotesTx">
        <pc:chgData name="Mitchell Wand" userId="de9b44c55c049659" providerId="LiveId" clId="{5DDA5AFE-F483-4170-9889-83A964CEE84D}" dt="2023-09-26T18:06:50.463" v="7551" actId="20577"/>
        <pc:sldMkLst>
          <pc:docMk/>
          <pc:sldMk cId="2813158976" sldId="296"/>
        </pc:sldMkLst>
      </pc:sldChg>
      <pc:sldChg chg="modNotesTx">
        <pc:chgData name="Mitchell Wand" userId="de9b44c55c049659" providerId="LiveId" clId="{5DDA5AFE-F483-4170-9889-83A964CEE84D}" dt="2023-09-26T15:17:37.410" v="1687" actId="20577"/>
        <pc:sldMkLst>
          <pc:docMk/>
          <pc:sldMk cId="1712348606" sldId="387"/>
        </pc:sldMkLst>
      </pc:sldChg>
      <pc:sldChg chg="modNotesTx">
        <pc:chgData name="Mitchell Wand" userId="de9b44c55c049659" providerId="LiveId" clId="{5DDA5AFE-F483-4170-9889-83A964CEE84D}" dt="2023-09-26T15:20:47.980" v="2020" actId="20577"/>
        <pc:sldMkLst>
          <pc:docMk/>
          <pc:sldMk cId="4105083793" sldId="388"/>
        </pc:sldMkLst>
      </pc:sldChg>
      <pc:sldChg chg="modNotesTx">
        <pc:chgData name="Mitchell Wand" userId="de9b44c55c049659" providerId="LiveId" clId="{5DDA5AFE-F483-4170-9889-83A964CEE84D}" dt="2023-09-26T15:24:18.832" v="2311" actId="20577"/>
        <pc:sldMkLst>
          <pc:docMk/>
          <pc:sldMk cId="2457656915" sldId="389"/>
        </pc:sldMkLst>
      </pc:sldChg>
      <pc:sldChg chg="modNotesTx">
        <pc:chgData name="Mitchell Wand" userId="de9b44c55c049659" providerId="LiveId" clId="{5DDA5AFE-F483-4170-9889-83A964CEE84D}" dt="2023-09-26T15:22:43.808" v="2225" actId="20577"/>
        <pc:sldMkLst>
          <pc:docMk/>
          <pc:sldMk cId="4204086104" sldId="390"/>
        </pc:sldMkLst>
      </pc:sldChg>
      <pc:sldChg chg="modNotesTx">
        <pc:chgData name="Mitchell Wand" userId="de9b44c55c049659" providerId="LiveId" clId="{5DDA5AFE-F483-4170-9889-83A964CEE84D}" dt="2023-09-26T15:27:27.678" v="2704" actId="20577"/>
        <pc:sldMkLst>
          <pc:docMk/>
          <pc:sldMk cId="3646889748" sldId="391"/>
        </pc:sldMkLst>
      </pc:sldChg>
      <pc:sldChg chg="modNotesTx">
        <pc:chgData name="Mitchell Wand" userId="de9b44c55c049659" providerId="LiveId" clId="{5DDA5AFE-F483-4170-9889-83A964CEE84D}" dt="2023-09-26T15:36:50.190" v="3523" actId="20577"/>
        <pc:sldMkLst>
          <pc:docMk/>
          <pc:sldMk cId="2936127610" sldId="393"/>
        </pc:sldMkLst>
      </pc:sldChg>
      <pc:sldChg chg="modSp mod modNotesTx">
        <pc:chgData name="Mitchell Wand" userId="de9b44c55c049659" providerId="LiveId" clId="{5DDA5AFE-F483-4170-9889-83A964CEE84D}" dt="2023-09-26T15:38:31.091" v="3627" actId="20577"/>
        <pc:sldMkLst>
          <pc:docMk/>
          <pc:sldMk cId="3959368631" sldId="395"/>
        </pc:sldMkLst>
        <pc:spChg chg="mod">
          <ac:chgData name="Mitchell Wand" userId="de9b44c55c049659" providerId="LiveId" clId="{5DDA5AFE-F483-4170-9889-83A964CEE84D}" dt="2023-09-26T15:37:51.912" v="3567" actId="6549"/>
          <ac:spMkLst>
            <pc:docMk/>
            <pc:sldMk cId="3959368631" sldId="395"/>
            <ac:spMk id="3" creationId="{F529B464-F6C6-B704-498B-8EC43CBE7196}"/>
          </ac:spMkLst>
        </pc:spChg>
      </pc:sldChg>
      <pc:sldChg chg="modNotesTx">
        <pc:chgData name="Mitchell Wand" userId="de9b44c55c049659" providerId="LiveId" clId="{5DDA5AFE-F483-4170-9889-83A964CEE84D}" dt="2023-09-26T15:52:21.716" v="4961" actId="20577"/>
        <pc:sldMkLst>
          <pc:docMk/>
          <pc:sldMk cId="731707150" sldId="396"/>
        </pc:sldMkLst>
      </pc:sldChg>
      <pc:sldChg chg="modNotesTx">
        <pc:chgData name="Mitchell Wand" userId="de9b44c55c049659" providerId="LiveId" clId="{5DDA5AFE-F483-4170-9889-83A964CEE84D}" dt="2023-09-26T15:53:01.503" v="5027" actId="20577"/>
        <pc:sldMkLst>
          <pc:docMk/>
          <pc:sldMk cId="448131492" sldId="397"/>
        </pc:sldMkLst>
      </pc:sldChg>
      <pc:sldChg chg="modNotesTx">
        <pc:chgData name="Mitchell Wand" userId="de9b44c55c049659" providerId="LiveId" clId="{5DDA5AFE-F483-4170-9889-83A964CEE84D}" dt="2023-09-26T15:54:24.365" v="5048" actId="20577"/>
        <pc:sldMkLst>
          <pc:docMk/>
          <pc:sldMk cId="2865064717" sldId="398"/>
        </pc:sldMkLst>
      </pc:sldChg>
      <pc:sldChg chg="modNotesTx">
        <pc:chgData name="Mitchell Wand" userId="de9b44c55c049659" providerId="LiveId" clId="{5DDA5AFE-F483-4170-9889-83A964CEE84D}" dt="2023-09-26T16:00:29.160" v="5471" actId="6549"/>
        <pc:sldMkLst>
          <pc:docMk/>
          <pc:sldMk cId="406903797" sldId="399"/>
        </pc:sldMkLst>
      </pc:sldChg>
      <pc:sldChg chg="modNotesTx">
        <pc:chgData name="Mitchell Wand" userId="de9b44c55c049659" providerId="LiveId" clId="{5DDA5AFE-F483-4170-9889-83A964CEE84D}" dt="2023-09-26T16:00:52.057" v="5494" actId="20577"/>
        <pc:sldMkLst>
          <pc:docMk/>
          <pc:sldMk cId="1631386980" sldId="400"/>
        </pc:sldMkLst>
      </pc:sldChg>
      <pc:sldChg chg="modNotesTx">
        <pc:chgData name="Mitchell Wand" userId="de9b44c55c049659" providerId="LiveId" clId="{5DDA5AFE-F483-4170-9889-83A964CEE84D}" dt="2023-09-26T16:01:22.169" v="5513" actId="20577"/>
        <pc:sldMkLst>
          <pc:docMk/>
          <pc:sldMk cId="581266231" sldId="401"/>
        </pc:sldMkLst>
      </pc:sldChg>
      <pc:sldChg chg="modSp mod modNotesTx">
        <pc:chgData name="Mitchell Wand" userId="de9b44c55c049659" providerId="LiveId" clId="{5DDA5AFE-F483-4170-9889-83A964CEE84D}" dt="2023-09-26T18:05:47.045" v="7487" actId="20577"/>
        <pc:sldMkLst>
          <pc:docMk/>
          <pc:sldMk cId="424888832" sldId="403"/>
        </pc:sldMkLst>
        <pc:spChg chg="mod">
          <ac:chgData name="Mitchell Wand" userId="de9b44c55c049659" providerId="LiveId" clId="{5DDA5AFE-F483-4170-9889-83A964CEE84D}" dt="2023-09-26T18:05:29.608" v="7486" actId="20577"/>
          <ac:spMkLst>
            <pc:docMk/>
            <pc:sldMk cId="424888832" sldId="403"/>
            <ac:spMk id="7" creationId="{76518451-B30C-FB44-C94D-12BA70761C57}"/>
          </ac:spMkLst>
        </pc:spChg>
      </pc:sldChg>
      <pc:sldChg chg="modSp add mod ord modNotesTx">
        <pc:chgData name="Mitchell Wand" userId="de9b44c55c049659" providerId="LiveId" clId="{5DDA5AFE-F483-4170-9889-83A964CEE84D}" dt="2023-09-26T15:57:33.982" v="5056"/>
        <pc:sldMkLst>
          <pc:docMk/>
          <pc:sldMk cId="1832045903" sldId="404"/>
        </pc:sldMkLst>
        <pc:spChg chg="mod">
          <ac:chgData name="Mitchell Wand" userId="de9b44c55c049659" providerId="LiveId" clId="{5DDA5AFE-F483-4170-9889-83A964CEE84D}" dt="2023-09-26T15:49:27.627" v="4677" actId="13926"/>
          <ac:spMkLst>
            <pc:docMk/>
            <pc:sldMk cId="1832045903" sldId="404"/>
            <ac:spMk id="3" creationId="{0D8B5C1F-829A-C920-D7CE-11BC74750D11}"/>
          </ac:spMkLst>
        </pc:spChg>
      </pc:sldChg>
      <pc:sldChg chg="addSp delSp modSp new mod modAnim modNotesTx">
        <pc:chgData name="Mitchell Wand" userId="de9b44c55c049659" providerId="LiveId" clId="{5DDA5AFE-F483-4170-9889-83A964CEE84D}" dt="2023-09-26T17:21:07.106" v="6999" actId="1076"/>
        <pc:sldMkLst>
          <pc:docMk/>
          <pc:sldMk cId="691398661" sldId="405"/>
        </pc:sldMkLst>
        <pc:spChg chg="mod">
          <ac:chgData name="Mitchell Wand" userId="de9b44c55c049659" providerId="LiveId" clId="{5DDA5AFE-F483-4170-9889-83A964CEE84D}" dt="2023-09-26T17:20:52.736" v="6996" actId="20577"/>
          <ac:spMkLst>
            <pc:docMk/>
            <pc:sldMk cId="691398661" sldId="405"/>
            <ac:spMk id="2" creationId="{DD499BBC-56E2-4750-8511-BDE893713509}"/>
          </ac:spMkLst>
        </pc:spChg>
        <pc:spChg chg="add del mod">
          <ac:chgData name="Mitchell Wand" userId="de9b44c55c049659" providerId="LiveId" clId="{5DDA5AFE-F483-4170-9889-83A964CEE84D}" dt="2023-09-26T16:41:40.257" v="5539" actId="478"/>
          <ac:spMkLst>
            <pc:docMk/>
            <pc:sldMk cId="691398661" sldId="405"/>
            <ac:spMk id="5" creationId="{877BAD59-E7C1-3458-C15D-0A08BDD4F41D}"/>
          </ac:spMkLst>
        </pc:spChg>
        <pc:spChg chg="add del mod">
          <ac:chgData name="Mitchell Wand" userId="de9b44c55c049659" providerId="LiveId" clId="{5DDA5AFE-F483-4170-9889-83A964CEE84D}" dt="2023-09-26T16:58:00.981" v="6475" actId="478"/>
          <ac:spMkLst>
            <pc:docMk/>
            <pc:sldMk cId="691398661" sldId="405"/>
            <ac:spMk id="7" creationId="{4BA52138-5725-CDB6-506F-98119DC746FA}"/>
          </ac:spMkLst>
        </pc:spChg>
        <pc:spChg chg="add mod">
          <ac:chgData name="Mitchell Wand" userId="de9b44c55c049659" providerId="LiveId" clId="{5DDA5AFE-F483-4170-9889-83A964CEE84D}" dt="2023-09-26T17:21:07.106" v="6999" actId="1076"/>
          <ac:spMkLst>
            <pc:docMk/>
            <pc:sldMk cId="691398661" sldId="405"/>
            <ac:spMk id="8" creationId="{89640228-723A-A400-9AE5-7CAFDC6E2C13}"/>
          </ac:spMkLst>
        </pc:spChg>
        <pc:spChg chg="add mod">
          <ac:chgData name="Mitchell Wand" userId="de9b44c55c049659" providerId="LiveId" clId="{5DDA5AFE-F483-4170-9889-83A964CEE84D}" dt="2023-09-26T17:21:01.189" v="6998" actId="1076"/>
          <ac:spMkLst>
            <pc:docMk/>
            <pc:sldMk cId="691398661" sldId="405"/>
            <ac:spMk id="10" creationId="{D5B0EA8D-712A-9C7F-BBE9-9A8CAC7592EB}"/>
          </ac:spMkLst>
        </pc:spChg>
        <pc:spChg chg="add mod">
          <ac:chgData name="Mitchell Wand" userId="de9b44c55c049659" providerId="LiveId" clId="{5DDA5AFE-F483-4170-9889-83A964CEE84D}" dt="2023-09-26T17:07:07.473" v="6800" actId="14100"/>
          <ac:spMkLst>
            <pc:docMk/>
            <pc:sldMk cId="691398661" sldId="405"/>
            <ac:spMk id="11" creationId="{72F34726-38E1-9982-EA16-E7A798475371}"/>
          </ac:spMkLst>
        </pc:spChg>
        <pc:spChg chg="add mod">
          <ac:chgData name="Mitchell Wand" userId="de9b44c55c049659" providerId="LiveId" clId="{5DDA5AFE-F483-4170-9889-83A964CEE84D}" dt="2023-09-26T17:07:45.750" v="6865" actId="20577"/>
          <ac:spMkLst>
            <pc:docMk/>
            <pc:sldMk cId="691398661" sldId="405"/>
            <ac:spMk id="12" creationId="{50C59037-E116-F586-BBAF-EE4F409CE489}"/>
          </ac:spMkLst>
        </pc:spChg>
        <pc:spChg chg="add mod">
          <ac:chgData name="Mitchell Wand" userId="de9b44c55c049659" providerId="LiveId" clId="{5DDA5AFE-F483-4170-9889-83A964CEE84D}" dt="2023-09-26T17:11:24.424" v="6915" actId="20577"/>
          <ac:spMkLst>
            <pc:docMk/>
            <pc:sldMk cId="691398661" sldId="405"/>
            <ac:spMk id="13" creationId="{5FC90069-7E5B-0F64-1D4D-324B997BB5FE}"/>
          </ac:spMkLst>
        </pc:spChg>
      </pc:sldChg>
      <pc:sldChg chg="add del ord">
        <pc:chgData name="Mitchell Wand" userId="de9b44c55c049659" providerId="LiveId" clId="{5DDA5AFE-F483-4170-9889-83A964CEE84D}" dt="2023-09-26T15:57:50.353" v="5057" actId="2696"/>
        <pc:sldMkLst>
          <pc:docMk/>
          <pc:sldMk cId="1553226409" sldId="405"/>
        </pc:sldMkLst>
      </pc:sldChg>
      <pc:sldChg chg="addSp modSp new mod modNotesTx">
        <pc:chgData name="Mitchell Wand" userId="de9b44c55c049659" providerId="LiveId" clId="{5DDA5AFE-F483-4170-9889-83A964CEE84D}" dt="2023-09-26T18:01:24.163" v="7475" actId="20577"/>
        <pc:sldMkLst>
          <pc:docMk/>
          <pc:sldMk cId="308825460" sldId="406"/>
        </pc:sldMkLst>
        <pc:spChg chg="mod">
          <ac:chgData name="Mitchell Wand" userId="de9b44c55c049659" providerId="LiveId" clId="{5DDA5AFE-F483-4170-9889-83A964CEE84D}" dt="2023-09-26T17:52:22.516" v="7068" actId="20577"/>
          <ac:spMkLst>
            <pc:docMk/>
            <pc:sldMk cId="308825460" sldId="406"/>
            <ac:spMk id="2" creationId="{6929F2D8-33B6-FD14-85F4-E8AED62C82CF}"/>
          </ac:spMkLst>
        </pc:spChg>
        <pc:spChg chg="add mod">
          <ac:chgData name="Mitchell Wand" userId="de9b44c55c049659" providerId="LiveId" clId="{5DDA5AFE-F483-4170-9889-83A964CEE84D}" dt="2023-09-26T18:00:20.699" v="7318" actId="20577"/>
          <ac:spMkLst>
            <pc:docMk/>
            <pc:sldMk cId="308825460" sldId="406"/>
            <ac:spMk id="5" creationId="{88155E5B-6BD0-A68E-027B-80D70BAD1978}"/>
          </ac:spMkLst>
        </pc:spChg>
      </pc:sldChg>
    </pc:docChg>
  </pc:docChgLst>
  <pc:docChgLst>
    <pc:chgData name="Mitchell Wand" userId="de9b44c55c049659" providerId="LiveId" clId="{0964CEBA-85CB-4251-9874-58AB7DCD77EF}"/>
    <pc:docChg chg="delSld modSld delSection modSection">
      <pc:chgData name="Mitchell Wand" userId="de9b44c55c049659" providerId="LiveId" clId="{0964CEBA-85CB-4251-9874-58AB7DCD77EF}" dt="2023-09-21T19:08:32.456" v="3" actId="20577"/>
      <pc:docMkLst>
        <pc:docMk/>
      </pc:docMkLst>
      <pc:sldChg chg="modSp mod">
        <pc:chgData name="Mitchell Wand" userId="de9b44c55c049659" providerId="LiveId" clId="{0964CEBA-85CB-4251-9874-58AB7DCD77EF}" dt="2023-09-21T19:07:54.124" v="2" actId="21"/>
        <pc:sldMkLst>
          <pc:docMk/>
          <pc:sldMk cId="0" sldId="257"/>
        </pc:sldMkLst>
        <pc:spChg chg="mod">
          <ac:chgData name="Mitchell Wand" userId="de9b44c55c049659" providerId="LiveId" clId="{0964CEBA-85CB-4251-9874-58AB7DCD77EF}" dt="2023-09-21T19:07:54.124" v="2" actId="21"/>
          <ac:spMkLst>
            <pc:docMk/>
            <pc:sldMk cId="0" sldId="257"/>
            <ac:spMk id="122" creationId="{00000000-0000-0000-0000-000000000000}"/>
          </ac:spMkLst>
        </pc:spChg>
      </pc:sldChg>
      <pc:sldChg chg="del">
        <pc:chgData name="Mitchell Wand" userId="de9b44c55c049659" providerId="LiveId" clId="{0964CEBA-85CB-4251-9874-58AB7DCD77EF}" dt="2023-09-21T19:05:13.744" v="0" actId="18676"/>
        <pc:sldMkLst>
          <pc:docMk/>
          <pc:sldMk cId="578956470" sldId="276"/>
        </pc:sldMkLst>
      </pc:sldChg>
      <pc:sldChg chg="del">
        <pc:chgData name="Mitchell Wand" userId="de9b44c55c049659" providerId="LiveId" clId="{0964CEBA-85CB-4251-9874-58AB7DCD77EF}" dt="2023-09-21T19:05:13.744" v="0" actId="18676"/>
        <pc:sldMkLst>
          <pc:docMk/>
          <pc:sldMk cId="0" sldId="277"/>
        </pc:sldMkLst>
      </pc:sldChg>
      <pc:sldChg chg="del">
        <pc:chgData name="Mitchell Wand" userId="de9b44c55c049659" providerId="LiveId" clId="{0964CEBA-85CB-4251-9874-58AB7DCD77EF}" dt="2023-09-21T19:07:03.283" v="1" actId="2696"/>
        <pc:sldMkLst>
          <pc:docMk/>
          <pc:sldMk cId="0" sldId="286"/>
        </pc:sldMkLst>
      </pc:sldChg>
      <pc:sldChg chg="del">
        <pc:chgData name="Mitchell Wand" userId="de9b44c55c049659" providerId="LiveId" clId="{0964CEBA-85CB-4251-9874-58AB7DCD77EF}" dt="2023-09-21T19:07:03.283" v="1" actId="2696"/>
        <pc:sldMkLst>
          <pc:docMk/>
          <pc:sldMk cId="0" sldId="288"/>
        </pc:sldMkLst>
      </pc:sldChg>
      <pc:sldChg chg="del">
        <pc:chgData name="Mitchell Wand" userId="de9b44c55c049659" providerId="LiveId" clId="{0964CEBA-85CB-4251-9874-58AB7DCD77EF}" dt="2023-09-21T19:07:03.283" v="1" actId="2696"/>
        <pc:sldMkLst>
          <pc:docMk/>
          <pc:sldMk cId="0" sldId="289"/>
        </pc:sldMkLst>
      </pc:sldChg>
      <pc:sldChg chg="del">
        <pc:chgData name="Mitchell Wand" userId="de9b44c55c049659" providerId="LiveId" clId="{0964CEBA-85CB-4251-9874-58AB7DCD77EF}" dt="2023-09-21T19:07:03.283" v="1" actId="2696"/>
        <pc:sldMkLst>
          <pc:docMk/>
          <pc:sldMk cId="0" sldId="290"/>
        </pc:sldMkLst>
      </pc:sldChg>
      <pc:sldChg chg="del">
        <pc:chgData name="Mitchell Wand" userId="de9b44c55c049659" providerId="LiveId" clId="{0964CEBA-85CB-4251-9874-58AB7DCD77EF}" dt="2023-09-21T19:07:03.283" v="1" actId="2696"/>
        <pc:sldMkLst>
          <pc:docMk/>
          <pc:sldMk cId="0" sldId="291"/>
        </pc:sldMkLst>
      </pc:sldChg>
      <pc:sldChg chg="del">
        <pc:chgData name="Mitchell Wand" userId="de9b44c55c049659" providerId="LiveId" clId="{0964CEBA-85CB-4251-9874-58AB7DCD77EF}" dt="2023-09-21T19:07:03.283" v="1" actId="2696"/>
        <pc:sldMkLst>
          <pc:docMk/>
          <pc:sldMk cId="0" sldId="292"/>
        </pc:sldMkLst>
      </pc:sldChg>
      <pc:sldChg chg="del">
        <pc:chgData name="Mitchell Wand" userId="de9b44c55c049659" providerId="LiveId" clId="{0964CEBA-85CB-4251-9874-58AB7DCD77EF}" dt="2023-09-21T19:07:03.283" v="1" actId="2696"/>
        <pc:sldMkLst>
          <pc:docMk/>
          <pc:sldMk cId="0" sldId="293"/>
        </pc:sldMkLst>
      </pc:sldChg>
      <pc:sldChg chg="modSp mod">
        <pc:chgData name="Mitchell Wand" userId="de9b44c55c049659" providerId="LiveId" clId="{0964CEBA-85CB-4251-9874-58AB7DCD77EF}" dt="2023-09-21T19:08:32.456" v="3" actId="20577"/>
        <pc:sldMkLst>
          <pc:docMk/>
          <pc:sldMk cId="0" sldId="294"/>
        </pc:sldMkLst>
        <pc:spChg chg="mod">
          <ac:chgData name="Mitchell Wand" userId="de9b44c55c049659" providerId="LiveId" clId="{0964CEBA-85CB-4251-9874-58AB7DCD77EF}" dt="2023-09-21T19:08:32.456" v="3" actId="20577"/>
          <ac:spMkLst>
            <pc:docMk/>
            <pc:sldMk cId="0" sldId="294"/>
            <ac:spMk id="419" creationId="{00000000-0000-0000-0000-000000000000}"/>
          </ac:spMkLst>
        </pc:spChg>
      </pc:sldChg>
      <pc:sldChg chg="del">
        <pc:chgData name="Mitchell Wand" userId="de9b44c55c049659" providerId="LiveId" clId="{0964CEBA-85CB-4251-9874-58AB7DCD77EF}" dt="2023-09-21T19:07:03.283" v="1" actId="2696"/>
        <pc:sldMkLst>
          <pc:docMk/>
          <pc:sldMk cId="2690522714" sldId="386"/>
        </pc:sldMkLst>
      </pc:sldChg>
      <pc:sldChg chg="del">
        <pc:chgData name="Mitchell Wand" userId="de9b44c55c049659" providerId="LiveId" clId="{0964CEBA-85CB-4251-9874-58AB7DCD77EF}" dt="2023-09-21T19:05:13.744" v="0" actId="18676"/>
        <pc:sldMkLst>
          <pc:docMk/>
          <pc:sldMk cId="3856103181" sldId="404"/>
        </pc:sldMkLst>
      </pc:sldChg>
      <pc:sldChg chg="del">
        <pc:chgData name="Mitchell Wand" userId="de9b44c55c049659" providerId="LiveId" clId="{0964CEBA-85CB-4251-9874-58AB7DCD77EF}" dt="2023-09-21T19:05:13.744" v="0" actId="18676"/>
        <pc:sldMkLst>
          <pc:docMk/>
          <pc:sldMk cId="2060496032" sldId="405"/>
        </pc:sldMkLst>
      </pc:sldChg>
      <pc:sldChg chg="del">
        <pc:chgData name="Mitchell Wand" userId="de9b44c55c049659" providerId="LiveId" clId="{0964CEBA-85CB-4251-9874-58AB7DCD77EF}" dt="2023-09-21T19:05:13.744" v="0" actId="18676"/>
        <pc:sldMkLst>
          <pc:docMk/>
          <pc:sldMk cId="1781994050" sldId="406"/>
        </pc:sldMkLst>
      </pc:sldChg>
      <pc:sldChg chg="del">
        <pc:chgData name="Mitchell Wand" userId="de9b44c55c049659" providerId="LiveId" clId="{0964CEBA-85CB-4251-9874-58AB7DCD77EF}" dt="2023-09-21T19:05:13.744" v="0" actId="18676"/>
        <pc:sldMkLst>
          <pc:docMk/>
          <pc:sldMk cId="1196190023" sldId="407"/>
        </pc:sldMkLst>
      </pc:sldChg>
      <pc:sldChg chg="del">
        <pc:chgData name="Mitchell Wand" userId="de9b44c55c049659" providerId="LiveId" clId="{0964CEBA-85CB-4251-9874-58AB7DCD77EF}" dt="2023-09-21T19:05:13.744" v="0" actId="18676"/>
        <pc:sldMkLst>
          <pc:docMk/>
          <pc:sldMk cId="1143622218" sldId="408"/>
        </pc:sldMkLst>
      </pc:sldChg>
      <pc:sldChg chg="del">
        <pc:chgData name="Mitchell Wand" userId="de9b44c55c049659" providerId="LiveId" clId="{0964CEBA-85CB-4251-9874-58AB7DCD77EF}" dt="2023-09-21T19:05:13.744" v="0" actId="18676"/>
        <pc:sldMkLst>
          <pc:docMk/>
          <pc:sldMk cId="1300815534" sldId="409"/>
        </pc:sldMkLst>
      </pc:sldChg>
      <pc:sldChg chg="del">
        <pc:chgData name="Mitchell Wand" userId="de9b44c55c049659" providerId="LiveId" clId="{0964CEBA-85CB-4251-9874-58AB7DCD77EF}" dt="2023-09-21T19:05:13.744" v="0" actId="18676"/>
        <pc:sldMkLst>
          <pc:docMk/>
          <pc:sldMk cId="2875260270" sldId="410"/>
        </pc:sldMkLst>
      </pc:sldChg>
      <pc:sldChg chg="del">
        <pc:chgData name="Mitchell Wand" userId="de9b44c55c049659" providerId="LiveId" clId="{0964CEBA-85CB-4251-9874-58AB7DCD77EF}" dt="2023-09-21T19:05:13.744" v="0" actId="18676"/>
        <pc:sldMkLst>
          <pc:docMk/>
          <pc:sldMk cId="4001364585" sldId="411"/>
        </pc:sldMkLst>
      </pc:sldChg>
      <pc:sldChg chg="del">
        <pc:chgData name="Mitchell Wand" userId="de9b44c55c049659" providerId="LiveId" clId="{0964CEBA-85CB-4251-9874-58AB7DCD77EF}" dt="2023-09-21T19:05:13.744" v="0" actId="18676"/>
        <pc:sldMkLst>
          <pc:docMk/>
          <pc:sldMk cId="1613929314" sldId="414"/>
        </pc:sldMkLst>
      </pc:sldChg>
      <pc:sldChg chg="del">
        <pc:chgData name="Mitchell Wand" userId="de9b44c55c049659" providerId="LiveId" clId="{0964CEBA-85CB-4251-9874-58AB7DCD77EF}" dt="2023-09-21T19:05:13.744" v="0" actId="18676"/>
        <pc:sldMkLst>
          <pc:docMk/>
          <pc:sldMk cId="3178519261" sldId="416"/>
        </pc:sldMkLst>
      </pc:sldChg>
      <pc:sldChg chg="del">
        <pc:chgData name="Mitchell Wand" userId="de9b44c55c049659" providerId="LiveId" clId="{0964CEBA-85CB-4251-9874-58AB7DCD77EF}" dt="2023-09-21T19:05:13.744" v="0" actId="18676"/>
        <pc:sldMkLst>
          <pc:docMk/>
          <pc:sldMk cId="997493205" sldId="417"/>
        </pc:sldMkLst>
      </pc:sldChg>
      <pc:sldChg chg="del">
        <pc:chgData name="Mitchell Wand" userId="de9b44c55c049659" providerId="LiveId" clId="{0964CEBA-85CB-4251-9874-58AB7DCD77EF}" dt="2023-09-21T19:05:13.744" v="0" actId="18676"/>
        <pc:sldMkLst>
          <pc:docMk/>
          <pc:sldMk cId="3935049033" sldId="418"/>
        </pc:sldMkLst>
      </pc:sldChg>
      <pc:sldChg chg="del">
        <pc:chgData name="Mitchell Wand" userId="de9b44c55c049659" providerId="LiveId" clId="{0964CEBA-85CB-4251-9874-58AB7DCD77EF}" dt="2023-09-21T19:05:13.744" v="0" actId="18676"/>
        <pc:sldMkLst>
          <pc:docMk/>
          <pc:sldMk cId="1376654866" sldId="419"/>
        </pc:sldMkLst>
      </pc:sldChg>
      <pc:sldChg chg="del">
        <pc:chgData name="Mitchell Wand" userId="de9b44c55c049659" providerId="LiveId" clId="{0964CEBA-85CB-4251-9874-58AB7DCD77EF}" dt="2023-09-21T19:05:13.744" v="0" actId="18676"/>
        <pc:sldMkLst>
          <pc:docMk/>
          <pc:sldMk cId="3848332570" sldId="420"/>
        </pc:sldMkLst>
      </pc:sldChg>
      <pc:sldChg chg="del">
        <pc:chgData name="Mitchell Wand" userId="de9b44c55c049659" providerId="LiveId" clId="{0964CEBA-85CB-4251-9874-58AB7DCD77EF}" dt="2023-09-21T19:05:13.744" v="0" actId="18676"/>
        <pc:sldMkLst>
          <pc:docMk/>
          <pc:sldMk cId="3248419483" sldId="421"/>
        </pc:sldMkLst>
      </pc:sldChg>
      <pc:sldChg chg="del">
        <pc:chgData name="Mitchell Wand" userId="de9b44c55c049659" providerId="LiveId" clId="{0964CEBA-85CB-4251-9874-58AB7DCD77EF}" dt="2023-09-21T19:05:13.744" v="0" actId="18676"/>
        <pc:sldMkLst>
          <pc:docMk/>
          <pc:sldMk cId="3918795189" sldId="422"/>
        </pc:sldMkLst>
      </pc:sldChg>
      <pc:sldChg chg="del">
        <pc:chgData name="Mitchell Wand" userId="de9b44c55c049659" providerId="LiveId" clId="{0964CEBA-85CB-4251-9874-58AB7DCD77EF}" dt="2023-09-21T19:05:13.744" v="0" actId="18676"/>
        <pc:sldMkLst>
          <pc:docMk/>
          <pc:sldMk cId="3756781712" sldId="423"/>
        </pc:sldMkLst>
      </pc:sldChg>
      <pc:sldChg chg="del">
        <pc:chgData name="Mitchell Wand" userId="de9b44c55c049659" providerId="LiveId" clId="{0964CEBA-85CB-4251-9874-58AB7DCD77EF}" dt="2023-09-21T19:05:13.744" v="0" actId="18676"/>
        <pc:sldMkLst>
          <pc:docMk/>
          <pc:sldMk cId="3886866829" sldId="424"/>
        </pc:sldMkLst>
      </pc:sldChg>
      <pc:sldChg chg="del">
        <pc:chgData name="Mitchell Wand" userId="de9b44c55c049659" providerId="LiveId" clId="{0964CEBA-85CB-4251-9874-58AB7DCD77EF}" dt="2023-09-21T19:05:13.744" v="0" actId="18676"/>
        <pc:sldMkLst>
          <pc:docMk/>
          <pc:sldMk cId="2363062081" sldId="425"/>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hape 180"/>
          <p:cNvSpPr>
            <a:spLocks noGrp="1" noRot="1" noChangeAspect="1"/>
          </p:cNvSpPr>
          <p:nvPr>
            <p:ph type="sldImg"/>
          </p:nvPr>
        </p:nvSpPr>
        <p:spPr>
          <a:xfrm>
            <a:off x="381000" y="685800"/>
            <a:ext cx="6096000" cy="3429000"/>
          </a:xfrm>
          <a:prstGeom prst="rect">
            <a:avLst/>
          </a:prstGeom>
        </p:spPr>
        <p:txBody>
          <a:bodyPr/>
          <a:lstStyle/>
          <a:p>
            <a:endParaRPr/>
          </a:p>
        </p:txBody>
      </p:sp>
      <p:sp>
        <p:nvSpPr>
          <p:cNvPr id="181" name="Shape 181"/>
          <p:cNvSpPr>
            <a:spLocks noGrp="1"/>
          </p:cNvSpPr>
          <p:nvPr>
            <p:ph type="body" sz="quarter" idx="1"/>
          </p:nvPr>
        </p:nvSpPr>
        <p:spPr>
          <a:prstGeom prst="rect">
            <a:avLst/>
          </a:prstGeom>
        </p:spPr>
        <p:txBody>
          <a:bodyPr/>
          <a:lstStyle/>
          <a:p>
            <a:r>
              <a:t>When we embed code in html, the template takes the form of an HTML file with extensions.</a:t>
            </a:r>
          </a:p>
          <a:p>
            <a:r>
              <a:t>This is quite popular for server-side rendering frameworks such as PHP, ColdFusion, and JSP.</a:t>
            </a:r>
          </a:p>
          <a:p>
            <a:r>
              <a:t>This typically uses another language to express the logic, such as JAVA or C.</a:t>
            </a:r>
          </a:p>
          <a:p>
            <a:r>
              <a:t>The main drawback is that the logic cannot be statically analyzed, and type checked.</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dirty="0"/>
              <a:t>The second approach is the one taken by React, which is embedding html in Typescript/</a:t>
            </a:r>
            <a:r>
              <a:rPr dirty="0" err="1"/>
              <a:t>javascript</a:t>
            </a:r>
            <a:r>
              <a:rPr dirty="0"/>
              <a:t>.</a:t>
            </a:r>
          </a:p>
          <a:p>
            <a:r>
              <a:rPr dirty="0"/>
              <a:t>But how do we do this?</a:t>
            </a:r>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As we know, 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React is and has been among the most popular frameworks for front end development for the past few years.</a:t>
            </a:r>
          </a:p>
          <a:p>
            <a:r>
              <a:rPr dirty="0"/>
              <a:t>A lot of applications that we use everyday use React.</a:t>
            </a:r>
          </a:p>
          <a:p>
            <a:r>
              <a:rPr dirty="0"/>
              <a:t>Some of these include Facebook, Instagram, </a:t>
            </a:r>
            <a:r>
              <a:rPr dirty="0" err="1"/>
              <a:t>AirBNB</a:t>
            </a:r>
            <a:r>
              <a:rPr dirty="0"/>
              <a:t>, Netflix and Twitter.</a:t>
            </a:r>
            <a:endParaRPr lang="en-US" dirty="0"/>
          </a:p>
          <a:p>
            <a:r>
              <a:rPr lang="en-US" dirty="0"/>
              <a:t>That 8855 number is pretty old-- I'm sure it's much </a:t>
            </a:r>
            <a:r>
              <a:rPr lang="en-US" dirty="0" err="1"/>
              <a:t>much</a:t>
            </a:r>
            <a:r>
              <a:rPr lang="en-US" dirty="0"/>
              <a:t> larger now.</a:t>
            </a:r>
          </a:p>
          <a:p>
            <a:endParaRPr lang="en-US" dirty="0"/>
          </a:p>
          <a:p>
            <a:r>
              <a:rPr lang="en-US" dirty="0"/>
              <a:t>This concludes the first video for Module 7.  Please continue to the second video.</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Welcome to the second video for Module 7.  In this video, we'll get into the nitty-gritty of creating a new React application using next.js, and show you several common programming patterns for programming in React.</a:t>
            </a:r>
          </a:p>
          <a:p>
            <a:endParaRPr lang="en-US" dirty="0"/>
          </a:p>
          <a:p>
            <a:r>
              <a:rPr lang="en-US" dirty="0"/>
              <a:t>&lt;read slide&gt;</a:t>
            </a:r>
          </a:p>
        </p:txBody>
      </p:sp>
    </p:spTree>
    <p:extLst>
      <p:ext uri="{BB962C8B-B14F-4D97-AF65-F5344CB8AC3E}">
        <p14:creationId xmlns:p14="http://schemas.microsoft.com/office/powerpoint/2010/main" val="716461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will see, we program React applications in an extension of typescript called TSX.   We saw a bit of this in the previous video.   This means that your React application must be compiled into HTML or something like it.</a:t>
            </a:r>
          </a:p>
          <a:p>
            <a:endParaRPr lang="en-US" dirty="0"/>
          </a:p>
          <a:p>
            <a:r>
              <a:rPr lang="en-US" dirty="0"/>
              <a:t>&lt;read slide&gt;</a:t>
            </a:r>
          </a:p>
        </p:txBody>
      </p:sp>
    </p:spTree>
    <p:extLst>
      <p:ext uri="{BB962C8B-B14F-4D97-AF65-F5344CB8AC3E}">
        <p14:creationId xmlns:p14="http://schemas.microsoft.com/office/powerpoint/2010/main" val="19983611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sample interaction with </a:t>
            </a:r>
            <a:r>
              <a:rPr lang="en-US" dirty="0" err="1"/>
              <a:t>npx</a:t>
            </a:r>
            <a:r>
              <a:rPr lang="en-US" dirty="0"/>
              <a:t> create-next-app.</a:t>
            </a:r>
          </a:p>
          <a:p>
            <a:endParaRPr lang="en-US" dirty="0"/>
          </a:p>
          <a:p>
            <a:r>
              <a:rPr lang="en-US" dirty="0"/>
              <a:t>Except for your project name, the defaults are pretty good.  The project name must be “html friendly”– no capital letters or punctuation except for “-”.   Once the project is created, you can name the directory it’s in to whatever you want.</a:t>
            </a:r>
          </a:p>
        </p:txBody>
      </p:sp>
    </p:spTree>
    <p:extLst>
      <p:ext uri="{BB962C8B-B14F-4D97-AF65-F5344CB8AC3E}">
        <p14:creationId xmlns:p14="http://schemas.microsoft.com/office/powerpoint/2010/main" val="37820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In the preceding video, </a:t>
            </a:r>
            <a:r>
              <a:rPr dirty="0"/>
              <a:t>we saw a</a:t>
            </a:r>
            <a:r>
              <a:rPr lang="en-US" dirty="0"/>
              <a:t> couple of </a:t>
            </a:r>
            <a:r>
              <a:rPr dirty="0"/>
              <a:t>example</a:t>
            </a:r>
            <a:r>
              <a:rPr lang="en-US" dirty="0"/>
              <a:t>s</a:t>
            </a:r>
            <a:r>
              <a:rPr dirty="0"/>
              <a:t> of </a:t>
            </a:r>
            <a:r>
              <a:rPr lang="en-US" dirty="0"/>
              <a:t>these</a:t>
            </a:r>
            <a:r>
              <a:rPr dirty="0"/>
              <a:t>: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incantation to install Chakra for next.js .</a:t>
            </a:r>
          </a:p>
          <a:p>
            <a:endParaRPr lang="en-US" dirty="0"/>
          </a:p>
          <a:p>
            <a:r>
              <a:rPr lang="en-US" dirty="0"/>
              <a:t>If you start with one of our premade projects, we've already done this for you, so no worries.</a:t>
            </a:r>
          </a:p>
        </p:txBody>
      </p:sp>
    </p:spTree>
    <p:extLst>
      <p:ext uri="{BB962C8B-B14F-4D97-AF65-F5344CB8AC3E}">
        <p14:creationId xmlns:p14="http://schemas.microsoft.com/office/powerpoint/2010/main" val="12079916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Tonight's subject is REACT, our web framework.  We have two lessons,</a:t>
            </a:r>
          </a:p>
          <a:p>
            <a:r>
              <a:rPr lang="en-US" dirty="0"/>
              <a:t>roughly: basic REACT, and advanced REACT.</a:t>
            </a:r>
          </a:p>
          <a:p>
            <a:endParaRPr lang="en-US" dirty="0"/>
          </a:p>
          <a:p>
            <a:r>
              <a:rPr lang="en-US" dirty="0"/>
              <a:t>&lt;Read slide&gt;</a:t>
            </a:r>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Here is our first React component.</a:t>
            </a:r>
          </a:p>
          <a:p>
            <a:endParaRPr lang="en-US" dirty="0"/>
          </a:p>
          <a:p>
            <a:r>
              <a:rPr lang="en-US" dirty="0"/>
              <a:t>Here we’ve defined a “Hello World” component  The name must begin with a capital letter and it must return some html.  Here’s we’ve returned some styled html using the Chakra UI library.</a:t>
            </a:r>
          </a:p>
          <a:p>
            <a:endParaRPr lang="en-US" dirty="0"/>
          </a:p>
          <a:p>
            <a:r>
              <a:rPr lang="en-US" dirty="0"/>
              <a:t>This component contains no logic or data and returns the same html every time.</a:t>
            </a:r>
          </a:p>
          <a:p>
            <a:endParaRPr lang="en-US" dirty="0"/>
          </a:p>
          <a:p>
            <a:r>
              <a:rPr lang="en-US" dirty="0"/>
              <a:t>Export your app as the default function (the name you give it doesn’t matter); the React system will render it on the screen.  </a:t>
            </a:r>
          </a:p>
          <a:p>
            <a:endParaRPr lang="en-US" dirty="0"/>
          </a:p>
          <a:p>
            <a:r>
              <a:rPr lang="en-US" dirty="0"/>
              <a:t>We'll demo this in a moment.</a:t>
            </a:r>
          </a:p>
        </p:txBody>
      </p:sp>
    </p:spTree>
    <p:extLst>
      <p:ext uri="{BB962C8B-B14F-4D97-AF65-F5344CB8AC3E}">
        <p14:creationId xmlns:p14="http://schemas.microsoft.com/office/powerpoint/2010/main" val="555962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convention in next.js is to display whatever is the default export from a file called app/</a:t>
            </a:r>
            <a:r>
              <a:rPr lang="en-US" dirty="0" err="1"/>
              <a:t>page.tsx</a:t>
            </a:r>
            <a:r>
              <a:rPr lang="en-US" dirty="0"/>
              <a:t>.</a:t>
            </a:r>
          </a:p>
          <a:p>
            <a:endParaRPr lang="en-US" dirty="0"/>
          </a:p>
          <a:p>
            <a:r>
              <a:rPr lang="en-US" dirty="0"/>
              <a:t>Here is the file </a:t>
            </a:r>
            <a:r>
              <a:rPr lang="en-US" dirty="0" err="1"/>
              <a:t>pages.tsx</a:t>
            </a:r>
            <a:r>
              <a:rPr lang="en-US" dirty="0"/>
              <a:t> in the package’s </a:t>
            </a:r>
            <a:r>
              <a:rPr lang="en-US" b="1" dirty="0"/>
              <a:t>app</a:t>
            </a:r>
            <a:r>
              <a:rPr lang="en-US" b="0" dirty="0"/>
              <a:t> directory</a:t>
            </a:r>
          </a:p>
          <a:p>
            <a:endParaRPr lang="en-US" b="0" dirty="0"/>
          </a:p>
          <a:p>
            <a:r>
              <a:rPr lang="en-US" b="0" dirty="0"/>
              <a:t>I’ve set it up to import apps from a set of other files in the package.  This is way simpler than the default version of this file that you get from next.js.</a:t>
            </a:r>
          </a:p>
          <a:p>
            <a:endParaRPr lang="en-US" b="0" dirty="0"/>
          </a:p>
          <a:p>
            <a:r>
              <a:rPr lang="en-US" b="0" dirty="0"/>
              <a:t>If you try this, you'll see a whole bunch of other imports, pointing to all the different apps that we have in this module (and the next).  Simply uncomment the one that you want (and comment out any others).</a:t>
            </a:r>
          </a:p>
          <a:p>
            <a:endParaRPr lang="en-US" b="0" dirty="0"/>
          </a:p>
          <a:p>
            <a:r>
              <a:rPr lang="en-US" b="0" dirty="0"/>
              <a:t>&lt;now demo </a:t>
            </a:r>
            <a:r>
              <a:rPr lang="en-US" b="0" dirty="0" err="1"/>
              <a:t>helloworld</a:t>
            </a:r>
            <a:r>
              <a:rPr lang="en-US" b="0" dirty="0"/>
              <a:t>&gt;</a:t>
            </a:r>
          </a:p>
        </p:txBody>
      </p:sp>
    </p:spTree>
    <p:extLst>
      <p:ext uri="{BB962C8B-B14F-4D97-AF65-F5344CB8AC3E}">
        <p14:creationId xmlns:p14="http://schemas.microsoft.com/office/powerpoint/2010/main" val="33115518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Shape 241"/>
          <p:cNvSpPr>
            <a:spLocks noGrp="1" noRot="1" noChangeAspect="1"/>
          </p:cNvSpPr>
          <p:nvPr>
            <p:ph type="sldImg"/>
          </p:nvPr>
        </p:nvSpPr>
        <p:spPr>
          <a:xfrm>
            <a:off x="381000" y="685800"/>
            <a:ext cx="6096000" cy="3429000"/>
          </a:xfrm>
          <a:prstGeom prst="rect">
            <a:avLst/>
          </a:prstGeom>
        </p:spPr>
        <p:txBody>
          <a:bodyPr/>
          <a:lstStyle/>
          <a:p>
            <a:endParaRPr/>
          </a:p>
        </p:txBody>
      </p:sp>
      <p:sp>
        <p:nvSpPr>
          <p:cNvPr id="242" name="Shape 242"/>
          <p:cNvSpPr>
            <a:spLocks noGrp="1"/>
          </p:cNvSpPr>
          <p:nvPr>
            <p:ph type="body" sz="quarter" idx="1"/>
          </p:nvPr>
        </p:nvSpPr>
        <p:spPr>
          <a:prstGeom prst="rect">
            <a:avLst/>
          </a:prstGeom>
        </p:spPr>
        <p:txBody>
          <a:bodyPr/>
          <a:lstStyle/>
          <a:p>
            <a:r>
              <a:rPr dirty="0"/>
              <a:t>Before we go too much deeper into React, we will have a brief sidebar to point out that React is a mature framework that has evolved over the past decade (since 2013). It has undergone several major changes, and it is worthwhile to be able to recognize components that are written in these historical styles. The biggest change that React has undergone has been the migration from class-based components to functional components.  </a:t>
            </a:r>
            <a:endParaRPr lang="en-US" dirty="0"/>
          </a:p>
          <a:p>
            <a:endParaRPr lang="en-US" dirty="0"/>
          </a:p>
          <a:p>
            <a:r>
              <a:rPr dirty="0"/>
              <a:t>On this slide, we show variants of the “hello world” component (taken from actual slides that Prof Bell has used over the years). While we are not yet at the point where writing components as classes is “wrong”, it is strongly discouraged, and for the purposes of this class, it is prohibited. </a:t>
            </a:r>
            <a:endParaRPr lang="en-US" dirty="0"/>
          </a:p>
          <a:p>
            <a:endParaRPr lang="en-US" dirty="0"/>
          </a:p>
          <a:p>
            <a:r>
              <a:rPr lang="en-US" dirty="0"/>
              <a:t>This</a:t>
            </a:r>
            <a:r>
              <a:rPr dirty="0"/>
              <a:t> migration</a:t>
            </a:r>
            <a:r>
              <a:rPr lang="en-US" dirty="0"/>
              <a:t> (from classes to functional components)</a:t>
            </a:r>
            <a:r>
              <a:rPr dirty="0"/>
              <a:t> </a:t>
            </a:r>
            <a:r>
              <a:rPr lang="en-US" dirty="0"/>
              <a:t>was </a:t>
            </a:r>
            <a:r>
              <a:rPr dirty="0"/>
              <a:t>driven by a need for a structure that has better modularity.</a:t>
            </a:r>
            <a:r>
              <a:rPr lang="en-US" dirty="0"/>
              <a:t>  Hopefully our examples will demonstrate this modularity.</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r>
              <a:rPr lang="en-US" dirty="0"/>
              <a:t>How could we make components more modular?  The obvious first thing is to allow them to have arguments.  (In the Very Beginning, even procedures didn't have arguments.   Procedure arguments first appeared in the 1950's, and how to do this properly wasn't discovered until the 70's)</a:t>
            </a:r>
          </a:p>
          <a:p>
            <a:endParaRPr lang="en-US" dirty="0"/>
          </a:p>
          <a:p>
            <a:r>
              <a:rPr lang="en-US" dirty="0"/>
              <a:t>In React, these "arguments" are called "properties".</a:t>
            </a:r>
          </a:p>
          <a:p>
            <a:endParaRPr lang="en-US" dirty="0"/>
          </a:p>
          <a:p>
            <a:r>
              <a:rPr lang="en-US" dirty="0"/>
              <a:t> </a:t>
            </a:r>
            <a:r>
              <a:rPr dirty="0"/>
              <a:t>(Read slide)</a:t>
            </a:r>
          </a:p>
          <a:p>
            <a:endParaRPr dirty="0"/>
          </a:p>
          <a:p>
            <a:r>
              <a:rPr dirty="0"/>
              <a:t>The screenshot on the right shows what appears in the browser when this code renders.</a:t>
            </a:r>
          </a:p>
          <a:p>
            <a:endParaRPr dirty="0"/>
          </a:p>
          <a:p>
            <a:r>
              <a:rPr lang="en-US" dirty="0"/>
              <a:t>OTOH, we need more: </a:t>
            </a:r>
            <a:r>
              <a:rPr dirty="0"/>
              <a:t>It is difficult to imagine how we can construct rich, dynamic web applications using just components with properties</a:t>
            </a:r>
            <a:r>
              <a:rPr lang="en-US" dirty="0"/>
              <a:t>. S</a:t>
            </a:r>
            <a:r>
              <a:rPr dirty="0"/>
              <a:t>ince properties can’t be changed, it is difficult to have dynamic behavior.</a:t>
            </a:r>
          </a:p>
          <a:p>
            <a:endParaRPr dirty="0"/>
          </a:p>
          <a:p>
            <a:r>
              <a:rPr dirty="0"/>
              <a:t>In React, </a:t>
            </a:r>
            <a:r>
              <a:rPr lang="en-US" dirty="0"/>
              <a:t>our name for </a:t>
            </a:r>
            <a:r>
              <a:rPr dirty="0"/>
              <a:t>data that can change</a:t>
            </a:r>
            <a:r>
              <a:rPr lang="en-US" dirty="0"/>
              <a:t> is</a:t>
            </a:r>
            <a:r>
              <a:rPr dirty="0"/>
              <a:t> “state”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a:t>
            </a:r>
            <a:r>
              <a:rPr lang="en-US" dirty="0"/>
              <a:t>on line 3 of the example on the right </a:t>
            </a:r>
            <a:r>
              <a:rPr dirty="0"/>
              <a:t>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a:t>
            </a:r>
            <a:r>
              <a:rPr lang="en-US" dirty="0"/>
              <a:t> something like</a:t>
            </a:r>
            <a:r>
              <a:rPr dirty="0"/>
              <a:t>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the </a:t>
            </a:r>
            <a:r>
              <a:rPr lang="en-US" dirty="0" err="1"/>
              <a:t>onClick</a:t>
            </a:r>
            <a:r>
              <a:rPr lang="en-US" dirty="0"/>
              <a:t> property is the function </a:t>
            </a:r>
            <a:r>
              <a:rPr lang="en-US" b="1" dirty="0" err="1"/>
              <a:t>handleClick</a:t>
            </a:r>
            <a:r>
              <a:rPr lang="en-US" b="0" dirty="0"/>
              <a:t>, which invokes the </a:t>
            </a:r>
            <a:r>
              <a:rPr lang="en-US" b="1" dirty="0" err="1"/>
              <a:t>setCount</a:t>
            </a:r>
            <a:r>
              <a:rPr lang="en-US" b="0" dirty="0"/>
              <a:t> function.</a:t>
            </a:r>
          </a:p>
          <a:p>
            <a:endParaRPr lang="en-US" b="0" dirty="0"/>
          </a:p>
          <a:p>
            <a:r>
              <a:rPr lang="en-US" b="0" dirty="0"/>
              <a:t>&lt;Demo&gt;</a:t>
            </a:r>
          </a:p>
          <a:p>
            <a:endParaRPr lang="en-US" dirty="0"/>
          </a:p>
          <a:p>
            <a:r>
              <a:rPr lang="en-US" dirty="0"/>
              <a:t>This is a simple example of the pattern:  Pass handlers down as props.</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a redisplay is necessary, and to update the state when this component is redisplayed. </a:t>
            </a:r>
          </a:p>
          <a:p>
            <a:endParaRPr lang="en-US" dirty="0"/>
          </a:p>
          <a:p>
            <a:r>
              <a:rPr lang="en-US" dirty="0"/>
              <a:t>Here’s another version of `</a:t>
            </a:r>
            <a:r>
              <a:rPr lang="en-US" dirty="0" err="1"/>
              <a:t>handleClick</a:t>
            </a:r>
            <a:r>
              <a:rPr lang="en-US" dirty="0"/>
              <a:t>` where we’ve added some logging. The `</a:t>
            </a:r>
            <a:r>
              <a:rPr lang="en-US" dirty="0" err="1"/>
              <a:t>console.error</a:t>
            </a:r>
            <a:r>
              <a:rPr lang="en-US" dirty="0"/>
              <a:t>` just displays its message with a red background– this is handy if you have many messages on the console and you want to highlight one of them. (There are actually a bunch of things you can do to organize your console messages– see the link on the slide)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see what happens when we run this</a:t>
            </a:r>
          </a:p>
          <a:p>
            <a:r>
              <a:rPr lang="en-US" dirty="0"/>
              <a:t>&lt;click&gt;</a:t>
            </a:r>
          </a:p>
          <a:p>
            <a:r>
              <a:rPr lang="en-US" dirty="0"/>
              <a:t>Here we’ve opened the console, by hitting Control-Shift-I, select ‘Console’, and set the level to ‘default’.</a:t>
            </a:r>
          </a:p>
          <a:p>
            <a:r>
              <a:rPr lang="en-US" dirty="0"/>
              <a:t>Then we clicked the button twice.</a:t>
            </a:r>
          </a:p>
          <a:p>
            <a:endParaRPr lang="en-US" dirty="0"/>
          </a:p>
          <a:p>
            <a:r>
              <a:rPr lang="en-US" dirty="0"/>
              <a:t>Observe that immediately after the first </a:t>
            </a:r>
            <a:r>
              <a:rPr lang="en-US" dirty="0" err="1"/>
              <a:t>setCount</a:t>
            </a:r>
            <a:r>
              <a:rPr lang="en-US" dirty="0"/>
              <a:t>, the value of count is still 0; similarly, the value of count is still 1 after the second </a:t>
            </a:r>
            <a:r>
              <a:rPr lang="en-US" dirty="0" err="1"/>
              <a:t>setCount</a:t>
            </a:r>
            <a:r>
              <a:rPr lang="en-US" dirty="0"/>
              <a:t>.  </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That's because, as we said, Setters don’t change the state immediately: they tell REACT to update the state when this component is redisplayed.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r>
              <a:rPr lang="en-US" dirty="0"/>
              <a:t>So when it did the console.log, the value of count was unchanged.  But after the redisplay, the value is correctly updated, which you can see on the left. </a:t>
            </a:r>
          </a:p>
          <a:p>
            <a:endParaRPr lang="en-US" dirty="0"/>
          </a:p>
          <a:p>
            <a:r>
              <a:rPr lang="en-US" dirty="0"/>
              <a:t>&lt;Demo this, with console open.  Emphasize Control-Shift-I, choosing level, etc.&gt;</a:t>
            </a:r>
          </a:p>
          <a:p>
            <a:endParaRPr lang="en-US" dirty="0"/>
          </a:p>
        </p:txBody>
      </p:sp>
    </p:spTree>
    <p:extLst>
      <p:ext uri="{BB962C8B-B14F-4D97-AF65-F5344CB8AC3E}">
        <p14:creationId xmlns:p14="http://schemas.microsoft.com/office/powerpoint/2010/main" val="19760242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each of them a name, and the handler it should use when it is clicked.   The intention is that when the button is clicked, it should call </a:t>
            </a:r>
            <a:r>
              <a:rPr lang="en-US" b="1" dirty="0" err="1"/>
              <a:t>handleClick</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In this example, you'll see some styling.  In our examples, we've put in the smallest amount of styling to make the page easily readable.  You can go to town with the styling-- Chakra has more styling options than you can count-- but we won't spend time on that because it doesn't advance our main story, which is the structure of React applications.</a:t>
            </a:r>
          </a:p>
          <a:p>
            <a:endParaRPr lang="en-US" b="0" dirty="0"/>
          </a:p>
          <a:p>
            <a:r>
              <a:rPr lang="en-US" b="0" dirty="0"/>
              <a:t>A good easy exercise is to modify this example so that each counting button also displays the global count.</a:t>
            </a:r>
          </a:p>
          <a:p>
            <a:endParaRPr lang="en-US" b="0" dirty="0"/>
          </a:p>
          <a:p>
            <a:r>
              <a:rPr lang="en-US" b="0" dirty="0"/>
              <a:t>React may complain that this example is missing an attribute called 'key'.  Don't worry about that for the moment; we'll talk about that at the end of this video.</a:t>
            </a:r>
            <a:endParaRPr lang="en-US" dirty="0"/>
          </a:p>
          <a:p>
            <a:endParaRPr lang="en-US" dirty="0"/>
          </a:p>
          <a:p>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here’s the definition of </a:t>
            </a:r>
            <a:r>
              <a:rPr lang="en-US" dirty="0" err="1"/>
              <a:t>CountingButton</a:t>
            </a:r>
            <a:r>
              <a:rPr lang="en-US" dirty="0"/>
              <a:t>.  The key bit of code is highlighted in yellow: </a:t>
            </a:r>
            <a:r>
              <a:rPr lang="en-US" dirty="0" err="1"/>
              <a:t>handleClick</a:t>
            </a:r>
            <a:r>
              <a:rPr lang="en-US" dirty="0"/>
              <a:t>, in addition to updating the local count, calls </a:t>
            </a:r>
            <a:r>
              <a:rPr lang="en-US" dirty="0" err="1"/>
              <a:t>props.onClick</a:t>
            </a:r>
            <a:r>
              <a:rPr lang="en-US" dirty="0"/>
              <a:t>, to invoke whatever handler the parent has passed to it.</a:t>
            </a:r>
          </a:p>
          <a:p>
            <a:endParaRPr lang="en-US" dirty="0"/>
          </a:p>
          <a:p>
            <a:r>
              <a:rPr lang="en-US" dirty="0"/>
              <a:t>If you think in terms of callbacks, you may find it helpful to think </a:t>
            </a:r>
            <a:r>
              <a:rPr lang="en-US" dirty="0" err="1"/>
              <a:t>props.onClick</a:t>
            </a:r>
            <a:r>
              <a:rPr lang="en-US" dirty="0"/>
              <a:t> as a callback to the parent.</a:t>
            </a:r>
          </a:p>
          <a:p>
            <a:endParaRPr lang="en-US" dirty="0"/>
          </a:p>
          <a:p>
            <a:r>
              <a:rPr lang="en-US" dirty="0"/>
              <a:t>Let's look at the preceding slide again.  &lt;Don't go back, go forward to the copy of the preceding slide&gt;</a:t>
            </a:r>
          </a:p>
          <a:p>
            <a:endParaRPr lang="en-US" dirty="0"/>
          </a:p>
        </p:txBody>
      </p:sp>
    </p:spTree>
    <p:extLst>
      <p:ext uri="{BB962C8B-B14F-4D97-AF65-F5344CB8AC3E}">
        <p14:creationId xmlns:p14="http://schemas.microsoft.com/office/powerpoint/2010/main" val="21795458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r>
              <a:rPr lang="en-US" b="0" dirty="0"/>
              <a:t>Here you can see that the parent has </a:t>
            </a:r>
            <a:r>
              <a:rPr lang="en-US" b="0" dirty="0" err="1"/>
              <a:t>inoked</a:t>
            </a:r>
            <a:r>
              <a:rPr lang="en-US" b="0" dirty="0"/>
              <a:t> </a:t>
            </a:r>
            <a:r>
              <a:rPr lang="en-US" b="0" dirty="0" err="1"/>
              <a:t>CountingButton</a:t>
            </a:r>
            <a:r>
              <a:rPr lang="en-US" b="0" dirty="0"/>
              <a:t> with </a:t>
            </a:r>
            <a:r>
              <a:rPr lang="en-US" b="0" dirty="0" err="1"/>
              <a:t>handleClick</a:t>
            </a:r>
            <a:r>
              <a:rPr lang="en-US" b="0" dirty="0"/>
              <a:t> as a callback with the name </a:t>
            </a:r>
            <a:r>
              <a:rPr lang="en-US" b="0" dirty="0" err="1"/>
              <a:t>onClick</a:t>
            </a:r>
            <a:r>
              <a:rPr lang="en-US" b="0" dirty="0"/>
              <a:t>.</a:t>
            </a:r>
          </a:p>
          <a:p>
            <a:endParaRPr lang="en-US" b="0" dirty="0"/>
          </a:p>
          <a:p>
            <a:endParaRPr lang="en-US" dirty="0"/>
          </a:p>
          <a:p>
            <a:endParaRPr dirty="0"/>
          </a:p>
        </p:txBody>
      </p:sp>
    </p:spTree>
    <p:extLst>
      <p:ext uri="{BB962C8B-B14F-4D97-AF65-F5344CB8AC3E}">
        <p14:creationId xmlns:p14="http://schemas.microsoft.com/office/powerpoint/2010/main" val="170429000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with console open&gt;</a:t>
            </a:r>
          </a:p>
          <a:p>
            <a:endParaRPr lang="en-US" dirty="0"/>
          </a:p>
          <a:p>
            <a:r>
              <a:rPr lang="en-US" dirty="0"/>
              <a:t>Observe that pushing button A increments its own count, and also updates the total count.   And similarly for button B.</a:t>
            </a:r>
          </a:p>
          <a:p>
            <a:endParaRPr lang="en-US" dirty="0"/>
          </a:p>
          <a:p>
            <a:endParaRPr lang="en-US" dirty="0"/>
          </a:p>
        </p:txBody>
      </p:sp>
    </p:spTree>
    <p:extLst>
      <p:ext uri="{BB962C8B-B14F-4D97-AF65-F5344CB8AC3E}">
        <p14:creationId xmlns:p14="http://schemas.microsoft.com/office/powerpoint/2010/main" val="3895839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far, our components have all had a small fixed number of children.  But what if the number of components was dynamic-- say, if you had a *list* of components to display, and you want that list to change in response to user input.</a:t>
            </a:r>
          </a:p>
          <a:p>
            <a:endParaRPr lang="en-US" dirty="0"/>
          </a:p>
          <a:p>
            <a:r>
              <a:rPr lang="en-US" dirty="0"/>
              <a:t>To illustrate this,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typical page. 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said, in all our previous examples, our parent component had a fixed number of children (in our case, two)</a:t>
            </a:r>
          </a:p>
          <a:p>
            <a:endParaRPr lang="en-US" dirty="0"/>
          </a:p>
          <a:p>
            <a:r>
              <a:rPr lang="en-US" dirty="0"/>
              <a:t>But in the </a:t>
            </a:r>
            <a:r>
              <a:rPr lang="en-US" dirty="0" err="1"/>
              <a:t>todo</a:t>
            </a:r>
            <a:r>
              <a:rPr lang="en-US" dirty="0"/>
              <a:t> list, the parent has to display a component for each item.   We don’t know in advance how many there are, and the number may change dynamically, as we saw in the demo.</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endParaRPr lang="en-US" dirty="0"/>
          </a:p>
        </p:txBody>
      </p:sp>
    </p:spTree>
    <p:extLst>
      <p:ext uri="{BB962C8B-B14F-4D97-AF65-F5344CB8AC3E}">
        <p14:creationId xmlns:p14="http://schemas.microsoft.com/office/powerpoint/2010/main" val="19946629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  For example, if you delete an element and immediately add a new one, it will get confused.    On the next slide, we'll look at a brief example of this undesired behavior</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set up the key in the item entry form.   Let's look at that code.  Here we are setting up the entry form as what's called a "controlled component", meaning that the form entries are set in React component variables.</a:t>
            </a:r>
          </a:p>
          <a:p>
            <a:endParaRPr lang="en-US" dirty="0"/>
          </a:p>
          <a:p>
            <a:r>
              <a:rPr lang="en-US" dirty="0"/>
              <a:t>Inside the &lt;</a:t>
            </a:r>
            <a:r>
              <a:rPr lang="en-US" dirty="0" err="1"/>
              <a:t>FormControl</a:t>
            </a:r>
            <a:r>
              <a:rPr lang="en-US" dirty="0"/>
              <a:t>&gt; you'll have one &lt;Input&gt; component for each blank in the form. </a:t>
            </a:r>
          </a:p>
          <a:p>
            <a:endParaRPr lang="en-US" dirty="0"/>
          </a:p>
          <a:p>
            <a:r>
              <a:rPr lang="en-US" dirty="0"/>
              <a:t>Look at the highlighted code. Every keypress fires the `</a:t>
            </a:r>
            <a:r>
              <a:rPr lang="en-US" dirty="0" err="1"/>
              <a:t>onChange</a:t>
            </a:r>
            <a:r>
              <a:rPr lang="en-US" dirty="0"/>
              <a:t>` callback with a piece of React data called an 'event'.  </a:t>
            </a:r>
            <a:r>
              <a:rPr lang="en-US" dirty="0" err="1"/>
              <a:t>event.target.value</a:t>
            </a:r>
            <a:r>
              <a:rPr lang="en-US" dirty="0"/>
              <a:t> contains the current string in the form. On every keypress, we call </a:t>
            </a:r>
            <a:r>
              <a:rPr lang="en-US" dirty="0" err="1"/>
              <a:t>setTitle</a:t>
            </a:r>
            <a:r>
              <a:rPr lang="en-US" dirty="0"/>
              <a:t> with the current string in the form.   </a:t>
            </a:r>
          </a:p>
          <a:p>
            <a:endParaRPr lang="en-US" dirty="0"/>
          </a:p>
          <a:p>
            <a:r>
              <a:rPr lang="en-US" dirty="0"/>
              <a:t>&lt;Demo&gt;</a:t>
            </a:r>
          </a:p>
        </p:txBody>
      </p:sp>
    </p:spTree>
    <p:extLst>
      <p:ext uri="{BB962C8B-B14F-4D97-AF65-F5344CB8AC3E}">
        <p14:creationId xmlns:p14="http://schemas.microsoft.com/office/powerpoint/2010/main" val="31973027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handle a click, signifying that we are ready to add the </a:t>
            </a:r>
            <a:r>
              <a:rPr lang="en-US" dirty="0" err="1"/>
              <a:t>todo</a:t>
            </a:r>
            <a:r>
              <a:rPr lang="en-US" dirty="0"/>
              <a:t> item, we create the item and send it to the caller (see the yellow highlight).  Then we update the component variables to be ready for the next item.  In particular, we increment the key.</a:t>
            </a:r>
          </a:p>
        </p:txBody>
      </p:sp>
    </p:spTree>
    <p:extLst>
      <p:ext uri="{BB962C8B-B14F-4D97-AF65-F5344CB8AC3E}">
        <p14:creationId xmlns:p14="http://schemas.microsoft.com/office/powerpoint/2010/main" val="13906887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we’ve given React a key that is unique across the map, but is not stable:  if we delete an element from the `items` array, all the elements after the deleted one will move up one position.</a:t>
            </a:r>
          </a:p>
          <a:p>
            <a:endParaRPr lang="en-US" dirty="0"/>
          </a:p>
          <a:p>
            <a:r>
              <a:rPr lang="en-US" dirty="0"/>
              <a:t>&lt;Demo: </a:t>
            </a:r>
          </a:p>
          <a:p>
            <a:r>
              <a:rPr lang="en-US" dirty="0"/>
              <a:t>in </a:t>
            </a:r>
            <a:r>
              <a:rPr lang="en-US" dirty="0" err="1"/>
              <a:t>ToDoApp.tsx</a:t>
            </a:r>
            <a:r>
              <a:rPr lang="en-US" dirty="0"/>
              <a:t>, import </a:t>
            </a:r>
            <a:r>
              <a:rPr lang="en-US" dirty="0" err="1"/>
              <a:t>ToDoListDisplay</a:t>
            </a:r>
            <a:r>
              <a:rPr lang="en-US" dirty="0"/>
              <a:t> from </a:t>
            </a:r>
            <a:r>
              <a:rPr lang="en-US" dirty="0" err="1"/>
              <a:t>ToDoListDisplayBad.tsx</a:t>
            </a:r>
            <a:r>
              <a:rPr lang="en-US" dirty="0"/>
              <a:t> instead of from </a:t>
            </a:r>
            <a:r>
              <a:rPr lang="en-US" dirty="0" err="1"/>
              <a:t>ToDoListDisplay.tsx</a:t>
            </a:r>
            <a:r>
              <a:rPr lang="en-US" dirty="0"/>
              <a:t>;  add some items, then remove one from the middle.&gt;</a:t>
            </a:r>
          </a:p>
          <a:p>
            <a:endParaRPr lang="en-US" dirty="0"/>
          </a:p>
          <a:p>
            <a:r>
              <a:rPr lang="en-US" dirty="0"/>
              <a:t>This illustrates what can happen if you don't use the key attribute properly.  If items appear to be mysteriously appearing or disappearing from your list, keep this in mind as a likely bug in your code.</a:t>
            </a:r>
          </a:p>
          <a:p>
            <a:endParaRPr lang="en-US" dirty="0"/>
          </a:p>
        </p:txBody>
      </p:sp>
    </p:spTree>
    <p:extLst>
      <p:ext uri="{BB962C8B-B14F-4D97-AF65-F5344CB8AC3E}">
        <p14:creationId xmlns:p14="http://schemas.microsoft.com/office/powerpoint/2010/main" val="24533651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r>
              <a:rPr lang="en-US" dirty="0"/>
              <a:t>Here's a summary of what you should know about </a:t>
            </a:r>
            <a:r>
              <a:rPr lang="en-US" dirty="0" err="1"/>
              <a:t>React's</a:t>
            </a:r>
            <a:r>
              <a:rPr lang="en-US" dirty="0"/>
              <a:t> behavior</a:t>
            </a:r>
          </a:p>
          <a:p>
            <a:r>
              <a:rPr dirty="0"/>
              <a:t>(Read slide)</a:t>
            </a:r>
          </a:p>
        </p:txBody>
      </p:sp>
    </p:spTree>
    <p:extLst>
      <p:ext uri="{BB962C8B-B14F-4D97-AF65-F5344CB8AC3E}">
        <p14:creationId xmlns:p14="http://schemas.microsoft.com/office/powerpoint/2010/main" val="2800919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xfrm>
            <a:off x="381000" y="685800"/>
            <a:ext cx="6096000" cy="3429000"/>
          </a:xfrm>
          <a:prstGeom prst="rect">
            <a:avLst/>
          </a:prstGeom>
        </p:spPr>
        <p:txBody>
          <a:bodyPr/>
          <a:lstStyle/>
          <a:p>
            <a:endParaRPr/>
          </a:p>
        </p:txBody>
      </p:sp>
      <p:sp>
        <p:nvSpPr>
          <p:cNvPr id="170" name="Shape 170"/>
          <p:cNvSpPr>
            <a:spLocks noGrp="1"/>
          </p:cNvSpPr>
          <p:nvPr>
            <p:ph type="body" sz="quarter" idx="1"/>
          </p:nvPr>
        </p:nvSpPr>
        <p:spPr>
          <a:prstGeom prst="rect">
            <a:avLst/>
          </a:prstGeom>
        </p:spPr>
        <p:txBody>
          <a:bodyPr/>
          <a:lstStyle/>
          <a:p>
            <a:r>
              <a:rPr dirty="0"/>
              <a:t>There are a few design choices which need be made when building web applications.</a:t>
            </a:r>
          </a:p>
          <a:p>
            <a:r>
              <a:rPr dirty="0"/>
              <a:t>One such choice is where the template or component should be instantiated?</a:t>
            </a:r>
          </a:p>
          <a:p>
            <a:endParaRPr dirty="0"/>
          </a:p>
          <a:p>
            <a:r>
              <a:rPr dirty="0"/>
              <a:t>Some frameworks prefer to compile the templates on the server and then send the html to the browser.</a:t>
            </a:r>
          </a:p>
          <a:p>
            <a:r>
              <a:rPr dirty="0"/>
              <a:t>Such frameworks include JSP, cold fusion, PHP. This executes logic on the server.</a:t>
            </a:r>
          </a:p>
          <a:p>
            <a:endParaRPr dirty="0"/>
          </a:p>
          <a:p>
            <a:r>
              <a:rPr dirty="0"/>
              <a:t>Another approach could be to compile the html in the client’s browser and render the html.</a:t>
            </a:r>
          </a:p>
          <a:p>
            <a:r>
              <a:rPr dirty="0"/>
              <a:t>Some frameworks which do this are React, Angular, Ember, and many more.</a:t>
            </a:r>
          </a:p>
          <a:p>
            <a:r>
              <a:rPr dirty="0"/>
              <a:t>This executes logic in the browser and has lower latency.</a:t>
            </a:r>
            <a:endParaRPr lang="en-US" dirty="0"/>
          </a:p>
          <a:p>
            <a:endParaRPr lang="en-US" dirty="0"/>
          </a:p>
          <a:p>
            <a:r>
              <a:rPr lang="en-US" dirty="0"/>
              <a:t>On the other hand, if most of the page is static, it may be advantageous to pre-compile those portions on the server.   Also, having more data available directly from the server may make your page more visible to web-crawlers, which may help with Search Engine Optimization (SEO).   This could make a big difference if you are a business.</a:t>
            </a:r>
          </a:p>
          <a:p>
            <a:endParaRPr lang="en-US" dirty="0"/>
          </a:p>
          <a:p>
            <a:r>
              <a:rPr lang="en-US" dirty="0"/>
              <a:t>The framework we will use, next.js, allows either alternative.  </a:t>
            </a:r>
          </a:p>
          <a:p>
            <a:endParaRPr lang="en-US" dirty="0"/>
          </a:p>
          <a:p>
            <a:r>
              <a:rPr lang="en-US" dirty="0"/>
              <a:t>In any case, we will do all of our compiling in the browser.</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dirty="0"/>
              <a:t>Another design choice is related to expressing logic</a:t>
            </a:r>
          </a:p>
          <a:p>
            <a:r>
              <a:rPr dirty="0"/>
              <a:t>Templates or components require conditional rendering.</a:t>
            </a:r>
          </a:p>
          <a:p>
            <a:r>
              <a:rPr dirty="0"/>
              <a:t>They may display some content only if the condition is true or might require loops to repeat the content.</a:t>
            </a:r>
          </a:p>
          <a:p>
            <a:endParaRPr dirty="0"/>
          </a:p>
          <a:p>
            <a:r>
              <a:rPr dirty="0"/>
              <a:t>How should this be expressed?</a:t>
            </a:r>
          </a:p>
          <a:p>
            <a:r>
              <a:rPr dirty="0"/>
              <a:t>We can either do this by embedding code in HTML or embedding HTML in code..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rPr dirty="0"/>
              <a:t>CS 4530: Fundamentals of Software Engineering</a:t>
            </a:r>
            <a:br>
              <a:rPr dirty="0"/>
            </a:br>
            <a:r>
              <a:rPr dirty="0"/>
              <a:t>Module </a:t>
            </a:r>
            <a:r>
              <a:rPr lang="en-US" dirty="0"/>
              <a:t>8</a:t>
            </a:r>
            <a:r>
              <a:rPr dirty="0"/>
              <a:t>: React</a:t>
            </a:r>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Jon Bell, Adeel Bhutta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solidFill>
                  <a:srgbClr val="5C5962"/>
                </a:solidFill>
              </a:defRPr>
            </a:pPr>
            <a:r>
              <a:rPr dirty="0"/>
              <a:t>© 202</a:t>
            </a:r>
            <a:r>
              <a:rPr lang="en-US" dirty="0"/>
              <a:t>4</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Title 1"/>
          <p:cNvSpPr txBox="1">
            <a:spLocks noGrp="1"/>
          </p:cNvSpPr>
          <p:nvPr>
            <p:ph type="title"/>
          </p:nvPr>
        </p:nvSpPr>
        <p:spPr>
          <a:prstGeom prst="rect">
            <a:avLst/>
          </a:prstGeom>
        </p:spPr>
        <p:txBody>
          <a:bodyPr/>
          <a:lstStyle/>
          <a:p>
            <a:r>
              <a:t>Embedding Code in HTML</a:t>
            </a:r>
          </a:p>
        </p:txBody>
      </p:sp>
      <p:sp>
        <p:nvSpPr>
          <p:cNvPr id="178" name="Content Placeholder 2"/>
          <p:cNvSpPr txBox="1">
            <a:spLocks noGrp="1"/>
          </p:cNvSpPr>
          <p:nvPr>
            <p:ph type="body" sz="half" idx="1"/>
          </p:nvPr>
        </p:nvSpPr>
        <p:spPr>
          <a:prstGeom prst="rect">
            <a:avLst/>
          </a:prstGeom>
        </p:spPr>
        <p:txBody>
          <a:bodyPr/>
          <a:lstStyle/>
          <a:p>
            <a:r>
              <a:t>Template takes the form of an HTML file, with extensions</a:t>
            </a:r>
          </a:p>
          <a:p>
            <a:pPr marL="685800" lvl="1" indent="-228600">
              <a:spcBef>
                <a:spcPts val="500"/>
              </a:spcBef>
              <a:defRPr sz="2400"/>
            </a:pPr>
            <a:r>
              <a:t>Popular for server-side frameworks</a:t>
            </a:r>
          </a:p>
          <a:p>
            <a:pPr marL="685800" lvl="1" indent="-228600">
              <a:spcBef>
                <a:spcPts val="500"/>
              </a:spcBef>
              <a:defRPr sz="2400"/>
            </a:pPr>
            <a:r>
              <a:t>Uses another language (e.g., Java, C) or custom language to express logic</a:t>
            </a:r>
          </a:p>
          <a:p>
            <a:pPr marL="685800" lvl="1" indent="-228600">
              <a:spcBef>
                <a:spcPts val="500"/>
              </a:spcBef>
              <a:defRPr sz="2400"/>
            </a:pPr>
            <a:r>
              <a:t>Found in frameworks such as PHP, Angular, ColdFusion, ASP (NOT React)</a:t>
            </a:r>
          </a:p>
          <a:p>
            <a:pPr marL="685800" lvl="1" indent="-228600">
              <a:spcBef>
                <a:spcPts val="500"/>
              </a:spcBef>
              <a:defRPr sz="2400"/>
            </a:pPr>
            <a:r>
              <a:t>Can’t type check anything</a:t>
            </a:r>
          </a:p>
        </p:txBody>
      </p:sp>
      <p:pic>
        <p:nvPicPr>
          <p:cNvPr id="179" name="Image" descr="Image"/>
          <p:cNvPicPr>
            <a:picLocks noChangeAspect="1"/>
          </p:cNvPicPr>
          <p:nvPr/>
        </p:nvPicPr>
        <p:blipFill>
          <a:blip r:embed="rId3"/>
          <a:stretch>
            <a:fillRect/>
          </a:stretch>
        </p:blipFill>
        <p:spPr>
          <a:xfrm>
            <a:off x="6262006" y="1977296"/>
            <a:ext cx="5091794" cy="2903407"/>
          </a:xfrm>
          <a:prstGeom prst="rect">
            <a:avLst/>
          </a:prstGeom>
          <a:ln w="12700">
            <a:miter lim="400000"/>
          </a:ln>
        </p:spPr>
      </p:pic>
      <p:sp>
        <p:nvSpPr>
          <p:cNvPr id="2" name="Slide Number Placeholder 1">
            <a:extLst>
              <a:ext uri="{FF2B5EF4-FFF2-40B4-BE49-F238E27FC236}">
                <a16:creationId xmlns:a16="http://schemas.microsoft.com/office/drawing/2014/main" id="{DDA082E8-3156-6554-03E6-B786249CA4C8}"/>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lstStyle/>
          <a:p>
            <a:pPr defTabSz="877823">
              <a:defRPr sz="4224"/>
            </a:pPr>
            <a:r>
              <a:t>Embedding HTML in TypeScript</a:t>
            </a:r>
            <a:br/>
            <a:r>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11</a:t>
            </a:fld>
            <a:endParaRPr lang="en-US"/>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63051" y="1990725"/>
            <a:ext cx="6972804"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normAutofit fontScale="90000"/>
          </a:bodyPr>
          <a:lstStyle/>
          <a:p>
            <a:r>
              <a:rPr lang="en-US" dirty="0"/>
              <a:t>React makes it easy to build r</a:t>
            </a:r>
            <a:r>
              <a:rPr dirty="0"/>
              <a:t>ich, interactive web apps</a:t>
            </a:r>
            <a:r>
              <a:rPr lang="en-US" dirty="0"/>
              <a:t> (perhaps with i</a:t>
            </a:r>
            <a:r>
              <a:rPr dirty="0"/>
              <a:t>nfinite scrolling of cats</a:t>
            </a:r>
            <a:r>
              <a:rPr lang="en-US" dirty="0"/>
              <a:t>!)</a:t>
            </a:r>
            <a:endParaRPr dirty="0"/>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14</a:t>
            </a:fld>
            <a:endParaRPr lang="en-US"/>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8C418-202D-51C3-C640-B837A7E77C19}"/>
              </a:ext>
            </a:extLst>
          </p:cNvPr>
          <p:cNvSpPr>
            <a:spLocks noGrp="1"/>
          </p:cNvSpPr>
          <p:nvPr>
            <p:ph type="title"/>
          </p:nvPr>
        </p:nvSpPr>
        <p:spPr/>
        <p:txBody>
          <a:bodyPr/>
          <a:lstStyle/>
          <a:p>
            <a:r>
              <a:rPr lang="en-US" dirty="0"/>
              <a:t>Creating React applications</a:t>
            </a:r>
          </a:p>
        </p:txBody>
      </p:sp>
      <p:sp>
        <p:nvSpPr>
          <p:cNvPr id="3" name="Text Placeholder 2">
            <a:extLst>
              <a:ext uri="{FF2B5EF4-FFF2-40B4-BE49-F238E27FC236}">
                <a16:creationId xmlns:a16="http://schemas.microsoft.com/office/drawing/2014/main" id="{297CAF72-8D11-C884-0759-C044C09106A5}"/>
              </a:ext>
            </a:extLst>
          </p:cNvPr>
          <p:cNvSpPr>
            <a:spLocks noGrp="1"/>
          </p:cNvSpPr>
          <p:nvPr>
            <p:ph type="body" idx="1"/>
          </p:nvPr>
        </p:nvSpPr>
        <p:spPr/>
        <p:txBody>
          <a:bodyPr/>
          <a:lstStyle/>
          <a:p>
            <a:r>
              <a:rPr lang="en-US" dirty="0"/>
              <a:t>A React application is a complicated beast.</a:t>
            </a:r>
          </a:p>
          <a:p>
            <a:r>
              <a:rPr lang="en-US" dirty="0"/>
              <a:t>There are several popular frameworks for building such an application</a:t>
            </a:r>
          </a:p>
          <a:p>
            <a:r>
              <a:rPr lang="en-US" dirty="0"/>
              <a:t>The one we will use is called </a:t>
            </a:r>
            <a:r>
              <a:rPr lang="en-US" b="1" dirty="0"/>
              <a:t>next.js</a:t>
            </a:r>
            <a:r>
              <a:rPr lang="en-US" dirty="0"/>
              <a:t> .</a:t>
            </a:r>
            <a:r>
              <a:rPr lang="en-US" b="1" dirty="0"/>
              <a:t> </a:t>
            </a:r>
          </a:p>
          <a:p>
            <a:r>
              <a:rPr lang="en-US" dirty="0"/>
              <a:t>It is a full-featured framework; we will use only a small fraction of its features.</a:t>
            </a:r>
          </a:p>
        </p:txBody>
      </p:sp>
      <p:sp>
        <p:nvSpPr>
          <p:cNvPr id="4" name="Slide Number Placeholder 3">
            <a:extLst>
              <a:ext uri="{FF2B5EF4-FFF2-40B4-BE49-F238E27FC236}">
                <a16:creationId xmlns:a16="http://schemas.microsoft.com/office/drawing/2014/main" id="{3484C1F8-20ED-4136-B48A-0784982A36F5}"/>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171234860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Title 1"/>
          <p:cNvSpPr txBox="1">
            <a:spLocks noGrp="1"/>
          </p:cNvSpPr>
          <p:nvPr>
            <p:ph type="title"/>
          </p:nvPr>
        </p:nvSpPr>
        <p:spPr>
          <a:xfrm>
            <a:off x="838200" y="18255"/>
            <a:ext cx="10515600" cy="1325563"/>
          </a:xfrm>
          <a:prstGeom prst="rect">
            <a:avLst/>
          </a:prstGeom>
        </p:spPr>
        <p:txBody>
          <a:bodyPr/>
          <a:lstStyle/>
          <a:p>
            <a:r>
              <a:t>Creating New React Applications</a:t>
            </a:r>
          </a:p>
        </p:txBody>
      </p:sp>
      <p:sp>
        <p:nvSpPr>
          <p:cNvPr id="210" name="Content Placeholder 2"/>
          <p:cNvSpPr txBox="1">
            <a:spLocks noGrp="1"/>
          </p:cNvSpPr>
          <p:nvPr>
            <p:ph type="body" sz="half" idx="1"/>
          </p:nvPr>
        </p:nvSpPr>
        <p:spPr>
          <a:xfrm>
            <a:off x="838198" y="1500160"/>
            <a:ext cx="8907967" cy="4351338"/>
          </a:xfrm>
          <a:prstGeom prst="rect">
            <a:avLst/>
          </a:prstGeom>
        </p:spPr>
        <p:txBody>
          <a:bodyPr>
            <a:normAutofit lnSpcReduction="10000"/>
          </a:bodyPr>
          <a:lstStyle/>
          <a:p>
            <a:r>
              <a:rPr dirty="0"/>
              <a:t>React applications must be </a:t>
            </a:r>
            <a:r>
              <a:rPr lang="en-US" dirty="0"/>
              <a:t>compiled </a:t>
            </a:r>
            <a:r>
              <a:rPr dirty="0"/>
              <a:t>into a format that browsers can understand</a:t>
            </a:r>
          </a:p>
          <a:p>
            <a:r>
              <a:rPr lang="en-US" sz="2800" dirty="0">
                <a:latin typeface="Courier"/>
                <a:ea typeface="Courier"/>
                <a:cs typeface="Courier"/>
                <a:sym typeface="Courier"/>
              </a:rPr>
              <a:t>create-next-app</a:t>
            </a:r>
            <a:r>
              <a:rPr dirty="0"/>
              <a:t> is a set of scripts to automate this </a:t>
            </a:r>
            <a:r>
              <a:rPr lang="en-US" dirty="0"/>
              <a:t>process.</a:t>
            </a:r>
            <a:endParaRPr dirty="0"/>
          </a:p>
          <a:p>
            <a:r>
              <a:rPr sz="2300" dirty="0" err="1">
                <a:latin typeface="Courier"/>
                <a:ea typeface="Courier"/>
                <a:cs typeface="Courier"/>
                <a:sym typeface="Courier"/>
              </a:rPr>
              <a:t>npx</a:t>
            </a:r>
            <a:r>
              <a:rPr sz="2300" dirty="0">
                <a:latin typeface="Courier"/>
                <a:ea typeface="Courier"/>
                <a:cs typeface="Courier"/>
                <a:sym typeface="Courier"/>
              </a:rPr>
              <a:t> create-</a:t>
            </a:r>
            <a:r>
              <a:rPr lang="en-US" sz="2300" dirty="0">
                <a:latin typeface="Courier"/>
                <a:ea typeface="Courier"/>
                <a:cs typeface="Courier"/>
                <a:sym typeface="Courier"/>
              </a:rPr>
              <a:t>next</a:t>
            </a:r>
            <a:r>
              <a:rPr sz="2300" dirty="0">
                <a:latin typeface="Courier"/>
                <a:ea typeface="Courier"/>
                <a:cs typeface="Courier"/>
                <a:sym typeface="Courier"/>
              </a:rPr>
              <a:t>-app</a:t>
            </a:r>
            <a:r>
              <a:rPr lang="en-US" sz="2300" dirty="0">
                <a:latin typeface="Courier"/>
                <a:ea typeface="Courier"/>
                <a:cs typeface="Courier"/>
                <a:sym typeface="Courier"/>
              </a:rPr>
              <a:t> </a:t>
            </a:r>
            <a:r>
              <a:rPr lang="en-US" dirty="0"/>
              <a:t>starts an interactive session that creates a fully-featured TS package</a:t>
            </a:r>
          </a:p>
          <a:p>
            <a:r>
              <a:rPr lang="en-US" dirty="0"/>
              <a:t>Probably you will never do this in this course– the “fully-featured TS package” is a big beast.</a:t>
            </a:r>
          </a:p>
          <a:p>
            <a:r>
              <a:rPr lang="en-US" dirty="0"/>
              <a:t>Better plan is to modify one of the packages that we supply you.</a:t>
            </a:r>
            <a:endParaRPr dirty="0"/>
          </a:p>
        </p:txBody>
      </p:sp>
      <p:sp>
        <p:nvSpPr>
          <p:cNvPr id="2" name="Slide Number Placeholder 1">
            <a:extLst>
              <a:ext uri="{FF2B5EF4-FFF2-40B4-BE49-F238E27FC236}">
                <a16:creationId xmlns:a16="http://schemas.microsoft.com/office/drawing/2014/main" id="{5F9F418B-50DF-D99E-FAC4-FF2972110A8C}"/>
              </a:ext>
            </a:extLst>
          </p:cNvPr>
          <p:cNvSpPr>
            <a:spLocks noGrp="1"/>
          </p:cNvSpPr>
          <p:nvPr>
            <p:ph type="sldNum" sz="quarter" idx="2"/>
          </p:nvPr>
        </p:nvSpPr>
        <p:spPr/>
        <p:txBody>
          <a:bodyPr/>
          <a:lstStyle/>
          <a:p>
            <a:fld id="{86CB4B4D-7CA3-9044-876B-883B54F8677D}" type="slidenum">
              <a:rPr lang="en-US" smtClean="0"/>
              <a:t>16</a:t>
            </a:fld>
            <a:endParaRPr lang="en-US"/>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B9A67-4C3B-A4C6-ADEF-80AD80FF282D}"/>
              </a:ext>
            </a:extLst>
          </p:cNvPr>
          <p:cNvSpPr>
            <a:spLocks noGrp="1"/>
          </p:cNvSpPr>
          <p:nvPr>
            <p:ph type="title"/>
          </p:nvPr>
        </p:nvSpPr>
        <p:spPr/>
        <p:txBody>
          <a:bodyPr/>
          <a:lstStyle/>
          <a:p>
            <a:r>
              <a:rPr lang="en-US" dirty="0"/>
              <a:t>Here’s a sample interaction…</a:t>
            </a:r>
          </a:p>
        </p:txBody>
      </p:sp>
      <p:sp>
        <p:nvSpPr>
          <p:cNvPr id="3" name="Text Placeholder 2">
            <a:extLst>
              <a:ext uri="{FF2B5EF4-FFF2-40B4-BE49-F238E27FC236}">
                <a16:creationId xmlns:a16="http://schemas.microsoft.com/office/drawing/2014/main" id="{EAD030BF-3C96-0597-FA7F-A47D0D0951F8}"/>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504209CB-741F-BDEB-2F36-5C0F4882187F}"/>
              </a:ext>
            </a:extLst>
          </p:cNvPr>
          <p:cNvPicPr>
            <a:picLocks noChangeAspect="1"/>
          </p:cNvPicPr>
          <p:nvPr/>
        </p:nvPicPr>
        <p:blipFill>
          <a:blip r:embed="rId3"/>
          <a:stretch>
            <a:fillRect/>
          </a:stretch>
        </p:blipFill>
        <p:spPr>
          <a:xfrm>
            <a:off x="607935" y="1517206"/>
            <a:ext cx="10976130" cy="4351339"/>
          </a:xfrm>
          <a:prstGeom prst="rect">
            <a:avLst/>
          </a:prstGeom>
        </p:spPr>
      </p:pic>
      <p:sp>
        <p:nvSpPr>
          <p:cNvPr id="4" name="Slide Number Placeholder 3">
            <a:extLst>
              <a:ext uri="{FF2B5EF4-FFF2-40B4-BE49-F238E27FC236}">
                <a16:creationId xmlns:a16="http://schemas.microsoft.com/office/drawing/2014/main" id="{270D9E6D-0FEA-D60B-5FA9-34F2611C96E2}"/>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410508379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18</a:t>
            </a:fld>
            <a:endParaRPr lang="en-US"/>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a:t>
            </a:r>
            <a:r>
              <a:rPr lang="sv-SE" sz="2300" b="0" i="0">
                <a:solidFill>
                  <a:srgbClr val="2D3748"/>
                </a:solidFill>
                <a:effectLst/>
                <a:latin typeface="Courier"/>
              </a:rPr>
              <a:t>/next-js \</a:t>
            </a:r>
          </a:p>
          <a:p>
            <a:pPr marL="0" indent="0">
              <a:buNone/>
            </a:pPr>
            <a:r>
              <a:rPr lang="sv-SE" sz="2300" b="0" i="0">
                <a:solidFill>
                  <a:srgbClr val="2D3748"/>
                </a:solidFill>
                <a:effectLst/>
                <a:latin typeface="Courier"/>
              </a:rPr>
              <a:t> </a:t>
            </a:r>
            <a:r>
              <a:rPr lang="sv-SE" sz="2300" b="0" i="0" dirty="0">
                <a:solidFill>
                  <a:srgbClr val="2D3748"/>
                </a:solidFill>
                <a:effectLst/>
                <a:latin typeface="Courier"/>
              </a:rPr>
              <a:t>@emotion</a:t>
            </a:r>
            <a:r>
              <a:rPr lang="sv-SE" sz="2300" b="0" i="0">
                <a:solidFill>
                  <a:srgbClr val="2D3748"/>
                </a:solidFill>
                <a:effectLst/>
                <a:latin typeface="Courier"/>
              </a:rPr>
              <a:t>/react </a:t>
            </a:r>
            <a:r>
              <a:rPr lang="sv-SE" sz="2300" b="0" i="0" dirty="0">
                <a:solidFill>
                  <a:srgbClr val="2D3748"/>
                </a:solidFill>
                <a:effectLst/>
                <a:latin typeface="Courier"/>
              </a:rPr>
              <a:t>@emotion/styled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19</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VStack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5513606" y="3248982"/>
            <a:ext cx="6263494" cy="8867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2800">
                <a:solidFill>
                  <a:srgbClr val="00B050"/>
                </a:solidFill>
              </a:defRPr>
            </a:lvl1pPr>
          </a:lstStyle>
          <a:p>
            <a:r>
              <a:rPr dirty="0"/>
              <a:t>“Return the following 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5500247" y="4252998"/>
            <a:ext cx="4061982" cy="75113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2200"/>
            </a:lvl1pPr>
          </a:lstStyle>
          <a:p>
            <a:r>
              <a:rPr dirty="0"/>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20</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Next.js renders whatever is in 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4163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'./Apps/HelloWorld'</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Title 1"/>
          <p:cNvSpPr txBox="1">
            <a:spLocks noGrp="1"/>
          </p:cNvSpPr>
          <p:nvPr>
            <p:ph type="title"/>
          </p:nvPr>
        </p:nvSpPr>
        <p:spPr>
          <a:xfrm>
            <a:off x="838200" y="18255"/>
            <a:ext cx="10515600" cy="1325563"/>
          </a:xfrm>
          <a:prstGeom prst="rect">
            <a:avLst/>
          </a:prstGeom>
        </p:spPr>
        <p:txBody>
          <a:bodyPr/>
          <a:lstStyle/>
          <a:p>
            <a:r>
              <a:t>You may see “Class” components, too – but we won’t write them</a:t>
            </a:r>
          </a:p>
        </p:txBody>
      </p:sp>
      <p:grpSp>
        <p:nvGrpSpPr>
          <p:cNvPr id="231" name="Rectangle 13"/>
          <p:cNvGrpSpPr/>
          <p:nvPr/>
        </p:nvGrpSpPr>
        <p:grpSpPr>
          <a:xfrm>
            <a:off x="1838246" y="3044649"/>
            <a:ext cx="2878266" cy="580391"/>
            <a:chOff x="0" y="0"/>
            <a:chExt cx="2878265" cy="580390"/>
          </a:xfrm>
        </p:grpSpPr>
        <p:sp>
          <p:nvSpPr>
            <p:cNvPr id="229" name="Rectangle"/>
            <p:cNvSpPr/>
            <p:nvPr/>
          </p:nvSpPr>
          <p:spPr>
            <a:xfrm>
              <a:off x="0" y="0"/>
              <a:ext cx="2878266" cy="559215"/>
            </a:xfrm>
            <a:prstGeom prst="rect">
              <a:avLst/>
            </a:prstGeom>
            <a:solidFill>
              <a:srgbClr val="FBE5D6"/>
            </a:solidFill>
            <a:ln w="12700" cap="flat">
              <a:solidFill>
                <a:srgbClr val="0070C0"/>
              </a:solidFill>
              <a:prstDash val="solid"/>
              <a:miter lim="800000"/>
            </a:ln>
            <a:effectLst/>
          </p:spPr>
          <p:txBody>
            <a:bodyPr wrap="square" lIns="45719" tIns="45719" rIns="45719" bIns="45719" numCol="1" anchor="t">
              <a:noAutofit/>
            </a:bodyPr>
            <a:lstStyle/>
            <a:p>
              <a:pPr algn="ctr">
                <a:defRPr>
                  <a:solidFill>
                    <a:srgbClr val="FFFFFF"/>
                  </a:solidFill>
                </a:defRPr>
              </a:pPr>
              <a:endParaRPr/>
            </a:p>
          </p:txBody>
        </p:sp>
        <p:sp>
          <p:nvSpPr>
            <p:cNvPr id="230" name="Hello World, Circa 2016…"/>
            <p:cNvSpPr txBox="1"/>
            <p:nvPr/>
          </p:nvSpPr>
          <p:spPr>
            <a:xfrm>
              <a:off x="52069" y="6350"/>
              <a:ext cx="2774127" cy="5740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spAutoFit/>
            </a:bodyPr>
            <a:lstStyle/>
            <a:p>
              <a:pPr algn="ctr">
                <a:defRPr sz="1600">
                  <a:latin typeface="+mj-lt"/>
                  <a:ea typeface="+mj-ea"/>
                  <a:cs typeface="+mj-cs"/>
                  <a:sym typeface="Helvetica"/>
                </a:defRPr>
              </a:pPr>
              <a:r>
                <a:t>Hello World, Circa 2016</a:t>
              </a:r>
              <a:endParaRPr>
                <a:solidFill>
                  <a:srgbClr val="FFFFFF"/>
                </a:solidFill>
              </a:endParaRPr>
            </a:p>
            <a:p>
              <a:pPr algn="ctr">
                <a:defRPr sz="1600">
                  <a:latin typeface="+mj-lt"/>
                  <a:ea typeface="+mj-ea"/>
                  <a:cs typeface="+mj-cs"/>
                  <a:sym typeface="Helvetica"/>
                </a:defRPr>
              </a:pPr>
              <a:r>
                <a:t>(Before the “Class” keyword!)</a:t>
              </a:r>
            </a:p>
          </p:txBody>
        </p:sp>
      </p:grpSp>
      <p:grpSp>
        <p:nvGrpSpPr>
          <p:cNvPr id="234" name="Rectangle 16"/>
          <p:cNvGrpSpPr/>
          <p:nvPr/>
        </p:nvGrpSpPr>
        <p:grpSpPr>
          <a:xfrm>
            <a:off x="1838245" y="5500668"/>
            <a:ext cx="2878266" cy="580391"/>
            <a:chOff x="0" y="0"/>
            <a:chExt cx="2878265" cy="580390"/>
          </a:xfrm>
        </p:grpSpPr>
        <p:sp>
          <p:nvSpPr>
            <p:cNvPr id="232" name="Rectangle"/>
            <p:cNvSpPr/>
            <p:nvPr/>
          </p:nvSpPr>
          <p:spPr>
            <a:xfrm>
              <a:off x="0" y="0"/>
              <a:ext cx="2878266" cy="559215"/>
            </a:xfrm>
            <a:prstGeom prst="rect">
              <a:avLst/>
            </a:prstGeom>
            <a:solidFill>
              <a:srgbClr val="FBE5D6"/>
            </a:solidFill>
            <a:ln w="12700" cap="flat">
              <a:solidFill>
                <a:srgbClr val="0070C0"/>
              </a:solidFill>
              <a:prstDash val="solid"/>
              <a:miter lim="800000"/>
            </a:ln>
            <a:effectLst/>
          </p:spPr>
          <p:txBody>
            <a:bodyPr wrap="square" lIns="45719" tIns="45719" rIns="45719" bIns="45719" numCol="1" anchor="t">
              <a:noAutofit/>
            </a:bodyPr>
            <a:lstStyle/>
            <a:p>
              <a:pPr algn="ctr">
                <a:defRPr>
                  <a:solidFill>
                    <a:srgbClr val="FFFFFF"/>
                  </a:solidFill>
                </a:defRPr>
              </a:pPr>
              <a:endParaRPr/>
            </a:p>
          </p:txBody>
        </p:sp>
        <p:sp>
          <p:nvSpPr>
            <p:cNvPr id="233" name="Hello World, Circa 2020 (Defined as a Class)"/>
            <p:cNvSpPr txBox="1"/>
            <p:nvPr/>
          </p:nvSpPr>
          <p:spPr>
            <a:xfrm>
              <a:off x="52069" y="6350"/>
              <a:ext cx="2774127" cy="5740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spAutoFit/>
            </a:bodyPr>
            <a:lstStyle/>
            <a:p>
              <a:pPr algn="ctr">
                <a:defRPr sz="1600">
                  <a:latin typeface="+mj-lt"/>
                  <a:ea typeface="+mj-ea"/>
                  <a:cs typeface="+mj-cs"/>
                  <a:sym typeface="Helvetica"/>
                </a:defRPr>
              </a:pPr>
              <a:r>
                <a:t>Hello World, Circa 2020</a:t>
              </a:r>
              <a:br/>
              <a:r>
                <a:t>(Defined as a Class)</a:t>
              </a:r>
            </a:p>
          </p:txBody>
        </p:sp>
      </p:grpSp>
      <p:grpSp>
        <p:nvGrpSpPr>
          <p:cNvPr id="237" name="Rectangle 18"/>
          <p:cNvGrpSpPr/>
          <p:nvPr/>
        </p:nvGrpSpPr>
        <p:grpSpPr>
          <a:xfrm>
            <a:off x="7698113" y="3993050"/>
            <a:ext cx="2878266" cy="580391"/>
            <a:chOff x="0" y="0"/>
            <a:chExt cx="2878265" cy="580390"/>
          </a:xfrm>
        </p:grpSpPr>
        <p:sp>
          <p:nvSpPr>
            <p:cNvPr id="235" name="Rectangle"/>
            <p:cNvSpPr/>
            <p:nvPr/>
          </p:nvSpPr>
          <p:spPr>
            <a:xfrm>
              <a:off x="0" y="0"/>
              <a:ext cx="2878266" cy="559215"/>
            </a:xfrm>
            <a:prstGeom prst="rect">
              <a:avLst/>
            </a:prstGeom>
            <a:solidFill>
              <a:srgbClr val="FBE5D6"/>
            </a:solidFill>
            <a:ln w="12700" cap="flat">
              <a:solidFill>
                <a:schemeClr val="accent1"/>
              </a:solidFill>
              <a:prstDash val="solid"/>
              <a:miter lim="800000"/>
            </a:ln>
            <a:effectLst/>
          </p:spPr>
          <p:txBody>
            <a:bodyPr wrap="square" lIns="45719" tIns="45719" rIns="45719" bIns="45719" numCol="1" anchor="t">
              <a:noAutofit/>
            </a:bodyPr>
            <a:lstStyle/>
            <a:p>
              <a:pPr algn="ctr">
                <a:defRPr>
                  <a:solidFill>
                    <a:srgbClr val="FFFFFF"/>
                  </a:solidFill>
                </a:defRPr>
              </a:pPr>
              <a:endParaRPr/>
            </a:p>
          </p:txBody>
        </p:sp>
        <p:sp>
          <p:nvSpPr>
            <p:cNvPr id="236" name="Hello World, Circa 2022 (Defined as a function)"/>
            <p:cNvSpPr txBox="1"/>
            <p:nvPr/>
          </p:nvSpPr>
          <p:spPr>
            <a:xfrm>
              <a:off x="52069" y="6350"/>
              <a:ext cx="2774127" cy="57404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spAutoFit/>
            </a:bodyPr>
            <a:lstStyle>
              <a:lvl1pPr algn="ctr">
                <a:defRPr sz="1600">
                  <a:latin typeface="+mj-lt"/>
                  <a:ea typeface="+mj-ea"/>
                  <a:cs typeface="+mj-cs"/>
                  <a:sym typeface="Helvetica"/>
                </a:defRPr>
              </a:lvl1pPr>
            </a:lstStyle>
            <a:p>
              <a:r>
                <a:rPr dirty="0"/>
                <a:t>Hello World, Circa 2022 (Defined as a function)</a:t>
              </a:r>
            </a:p>
          </p:txBody>
        </p:sp>
      </p:grpSp>
      <p:sp>
        <p:nvSpPr>
          <p:cNvPr id="238" name="TextBox 22"/>
          <p:cNvSpPr txBox="1"/>
          <p:nvPr/>
        </p:nvSpPr>
        <p:spPr>
          <a:xfrm>
            <a:off x="6520642" y="2839627"/>
            <a:ext cx="5233209" cy="939166"/>
          </a:xfrm>
          <a:prstGeom prst="rect">
            <a:avLst/>
          </a:prstGeom>
          <a:ln>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solidFill>
                  <a:srgbClr val="00006D"/>
                </a:solidFill>
                <a:latin typeface="Courier"/>
                <a:ea typeface="Courier"/>
                <a:cs typeface="Courier"/>
                <a:sym typeface="Courier"/>
              </a:defRPr>
            </a:pPr>
            <a:r>
              <a:t>export function </a:t>
            </a:r>
            <a:r>
              <a:rPr>
                <a:solidFill>
                  <a:srgbClr val="1D1D1D"/>
                </a:solidFill>
              </a:rPr>
              <a:t>HelloMessage(){</a:t>
            </a:r>
          </a:p>
          <a:p>
            <a:pPr>
              <a:defRPr>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a:solidFill>
                  <a:srgbClr val="1D1D1D"/>
                </a:solidFill>
                <a:latin typeface="Courier"/>
                <a:ea typeface="Courier"/>
                <a:cs typeface="Courier"/>
                <a:sym typeface="Courier"/>
              </a:defRPr>
            </a:pPr>
            <a:r>
              <a:t>}</a:t>
            </a:r>
          </a:p>
        </p:txBody>
      </p:sp>
      <p:sp>
        <p:nvSpPr>
          <p:cNvPr id="239" name="TextBox 24"/>
          <p:cNvSpPr txBox="1"/>
          <p:nvPr/>
        </p:nvSpPr>
        <p:spPr>
          <a:xfrm>
            <a:off x="226998" y="3675102"/>
            <a:ext cx="6100764" cy="1777366"/>
          </a:xfrm>
          <a:prstGeom prst="rect">
            <a:avLst/>
          </a:prstGeom>
          <a:ln>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solidFill>
                  <a:srgbClr val="00006D"/>
                </a:solidFill>
                <a:latin typeface="Courier"/>
                <a:ea typeface="Courier"/>
                <a:cs typeface="Courier"/>
                <a:sym typeface="Courier"/>
              </a:defRPr>
            </a:pPr>
            <a:r>
              <a:t>class </a:t>
            </a:r>
            <a:r>
              <a:rPr>
                <a:solidFill>
                  <a:srgbClr val="000000"/>
                </a:solidFill>
              </a:rPr>
              <a:t>HelloMessage </a:t>
            </a:r>
            <a:r>
              <a:t>extends </a:t>
            </a:r>
            <a:r>
              <a:rPr>
                <a:solidFill>
                  <a:srgbClr val="000000"/>
                </a:solidFill>
              </a:rPr>
              <a:t>React</a:t>
            </a:r>
            <a:r>
              <a:rPr>
                <a:solidFill>
                  <a:srgbClr val="1D1D1D"/>
                </a:solidFill>
              </a:rPr>
              <a:t>.</a:t>
            </a:r>
            <a:r>
              <a:rPr>
                <a:solidFill>
                  <a:srgbClr val="000000"/>
                </a:solidFill>
              </a:rPr>
              <a:t>Component </a:t>
            </a:r>
            <a:r>
              <a:rPr>
                <a:solidFill>
                  <a:srgbClr val="1D1D1D"/>
                </a:solidFill>
              </a:rPr>
              <a:t>{</a:t>
            </a:r>
          </a:p>
          <a:p>
            <a:pPr>
              <a:defRPr>
                <a:solidFill>
                  <a:srgbClr val="1D1D1D"/>
                </a:solidFill>
                <a:latin typeface="Courier"/>
                <a:ea typeface="Courier"/>
                <a:cs typeface="Courier"/>
                <a:sym typeface="Courier"/>
              </a:defRPr>
            </a:pPr>
            <a:r>
              <a:t>  </a:t>
            </a:r>
            <a:r>
              <a:rPr>
                <a:solidFill>
                  <a:srgbClr val="676834"/>
                </a:solidFill>
              </a:rPr>
              <a:t>render</a:t>
            </a:r>
            <a:r>
              <a:t>(){</a:t>
            </a:r>
            <a:endParaRPr>
              <a:solidFill>
                <a:srgbClr val="676834"/>
              </a:solidFill>
            </a:endParaRPr>
          </a:p>
          <a:p>
            <a:pPr>
              <a:defRPr>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a:solidFill>
                  <a:srgbClr val="1D1D1D"/>
                </a:solidFill>
                <a:latin typeface="Courier"/>
                <a:ea typeface="Courier"/>
                <a:cs typeface="Courier"/>
                <a:sym typeface="Courier"/>
              </a:defRPr>
            </a:pPr>
            <a:r>
              <a:t>  }</a:t>
            </a:r>
          </a:p>
          <a:p>
            <a:pPr>
              <a:defRPr>
                <a:solidFill>
                  <a:srgbClr val="1D1D1D"/>
                </a:solidFill>
                <a:latin typeface="Courier"/>
                <a:ea typeface="Courier"/>
                <a:cs typeface="Courier"/>
                <a:sym typeface="Courier"/>
              </a:defRPr>
            </a:pPr>
            <a:r>
              <a:t>}</a:t>
            </a:r>
          </a:p>
        </p:txBody>
      </p:sp>
      <p:sp>
        <p:nvSpPr>
          <p:cNvPr id="240" name="TextBox 26"/>
          <p:cNvSpPr txBox="1"/>
          <p:nvPr/>
        </p:nvSpPr>
        <p:spPr>
          <a:xfrm>
            <a:off x="226998" y="1567320"/>
            <a:ext cx="6107908" cy="1497966"/>
          </a:xfrm>
          <a:prstGeom prst="rect">
            <a:avLst/>
          </a:prstGeom>
          <a:ln>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solidFill>
                  <a:srgbClr val="00006D"/>
                </a:solidFill>
                <a:latin typeface="Courier"/>
                <a:ea typeface="Courier"/>
                <a:cs typeface="Courier"/>
                <a:sym typeface="Courier"/>
              </a:defRPr>
            </a:pPr>
            <a:r>
              <a:t>var </a:t>
            </a:r>
            <a:r>
              <a:rPr>
                <a:solidFill>
                  <a:srgbClr val="1D1D1D"/>
                </a:solidFill>
              </a:rPr>
              <a:t>HelloMessage = React.createClass({</a:t>
            </a:r>
          </a:p>
          <a:p>
            <a:pPr>
              <a:defRPr>
                <a:solidFill>
                  <a:srgbClr val="1D1D1D"/>
                </a:solidFill>
                <a:latin typeface="Courier"/>
                <a:ea typeface="Courier"/>
                <a:cs typeface="Courier"/>
                <a:sym typeface="Courier"/>
              </a:defRPr>
            </a:pPr>
            <a:r>
              <a:t>  render: </a:t>
            </a:r>
            <a:r>
              <a:rPr>
                <a:solidFill>
                  <a:srgbClr val="00006D"/>
                </a:solidFill>
              </a:rPr>
              <a:t>function</a:t>
            </a:r>
            <a:r>
              <a:t>() {</a:t>
            </a:r>
          </a:p>
          <a:p>
            <a:pPr>
              <a:defRPr>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a:solidFill>
                  <a:srgbClr val="1D1D1D"/>
                </a:solidFill>
                <a:latin typeface="Courier"/>
                <a:ea typeface="Courier"/>
                <a:cs typeface="Courier"/>
                <a:sym typeface="Courier"/>
              </a:defRPr>
            </a:pPr>
            <a:r>
              <a:t>  }</a:t>
            </a:r>
          </a:p>
          <a:p>
            <a:pPr>
              <a:defRPr>
                <a:solidFill>
                  <a:srgbClr val="1D1D1D"/>
                </a:solidFill>
                <a:latin typeface="Courier"/>
                <a:ea typeface="Courier"/>
                <a:cs typeface="Courier"/>
                <a:sym typeface="Courier"/>
              </a:defRPr>
            </a:pPr>
            <a:r>
              <a:t>})</a:t>
            </a:r>
          </a:p>
        </p:txBody>
      </p:sp>
      <p:sp>
        <p:nvSpPr>
          <p:cNvPr id="2" name="Slide Number Placeholder 1">
            <a:extLst>
              <a:ext uri="{FF2B5EF4-FFF2-40B4-BE49-F238E27FC236}">
                <a16:creationId xmlns:a16="http://schemas.microsoft.com/office/drawing/2014/main" id="{65541442-0B4B-1528-DCBA-2DC944E2B8FF}"/>
              </a:ext>
            </a:extLst>
          </p:cNvPr>
          <p:cNvSpPr>
            <a:spLocks noGrp="1"/>
          </p:cNvSpPr>
          <p:nvPr>
            <p:ph type="sldNum" sz="quarter" idx="2"/>
          </p:nvPr>
        </p:nvSpPr>
        <p:spPr/>
        <p:txBody>
          <a:bodyPr/>
          <a:lstStyle/>
          <a:p>
            <a:fld id="{86CB4B4D-7CA3-9044-876B-883B54F8677D}" type="slidenum">
              <a:rPr lang="en-US" smtClean="0"/>
              <a:t>22</a:t>
            </a:fld>
            <a:endParaRPr lang="en-US"/>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dirty="0"/>
              <a:t>React Components Can Receive Properties</a:t>
            </a:r>
            <a:r>
              <a:rPr lang="en-US" dirty="0"/>
              <a:t>.</a:t>
            </a:r>
            <a:endParaRPr dirty="0"/>
          </a:p>
        </p:txBody>
      </p:sp>
      <p:sp>
        <p:nvSpPr>
          <p:cNvPr id="245" name="Content Placeholder 2"/>
          <p:cNvSpPr txBox="1">
            <a:spLocks noGrp="1"/>
          </p:cNvSpPr>
          <p:nvPr>
            <p:ph type="body" idx="1"/>
          </p:nvPr>
        </p:nvSpPr>
        <p:spPr>
          <a:xfrm>
            <a:off x="838200" y="1500160"/>
            <a:ext cx="7887345" cy="4351338"/>
          </a:xfrm>
          <a:prstGeom prst="rect">
            <a:avLst/>
          </a:prstGeom>
        </p:spPr>
        <p:txBody>
          <a:bodyPr/>
          <a:lstStyle/>
          <a:p>
            <a:pPr>
              <a:lnSpc>
                <a:spcPct val="72000"/>
              </a:lnSpc>
              <a:defRPr sz="2500"/>
            </a:pPr>
            <a:r>
              <a:rPr dirty="0"/>
              <a:t>Properties are passed in an argument to the component</a:t>
            </a:r>
          </a:p>
          <a:p>
            <a:pPr>
              <a:lnSpc>
                <a:spcPct val="72000"/>
              </a:lnSpc>
              <a:defRPr sz="2500"/>
            </a:pPr>
            <a:r>
              <a:rPr dirty="0"/>
              <a:t>Properties are specified as attributes when the component is instantiated</a:t>
            </a:r>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1117910" y="3675829"/>
            <a:ext cx="6094140" cy="20313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HelloWorldWithName</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'Avery'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HelloWorldWithName</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'Dave'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1E40882D-95DB-B0CC-9F88-B2FB103D01F4}"/>
              </a:ext>
            </a:extLst>
          </p:cNvPr>
          <p:cNvPicPr>
            <a:picLocks noChangeAspect="1"/>
          </p:cNvPicPr>
          <p:nvPr/>
        </p:nvPicPr>
        <p:blipFill>
          <a:blip r:embed="rId3"/>
          <a:stretch>
            <a:fillRect/>
          </a:stretch>
        </p:blipFill>
        <p:spPr>
          <a:xfrm>
            <a:off x="6384073" y="3622965"/>
            <a:ext cx="7162800" cy="4829175"/>
          </a:xfrm>
          <a:prstGeom prst="rect">
            <a:avLst/>
          </a:prstGeom>
        </p:spPr>
      </p:pic>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23</a:t>
            </a:fld>
            <a:endParaRPr lang="en-US"/>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t>Component State is Data That Changes</a:t>
            </a:r>
          </a:p>
        </p:txBody>
      </p:sp>
      <p:sp>
        <p:nvSpPr>
          <p:cNvPr id="253" name="Content Placeholder 2"/>
          <p:cNvSpPr txBox="1">
            <a:spLocks noGrp="1"/>
          </p:cNvSpPr>
          <p:nvPr>
            <p:ph type="body" idx="1"/>
          </p:nvPr>
        </p:nvSpPr>
        <p:spPr>
          <a:xfrm>
            <a:off x="838200" y="1500158"/>
            <a:ext cx="6304722" cy="4410311"/>
          </a:xfrm>
          <a:prstGeom prst="rect">
            <a:avLst/>
          </a:prstGeom>
        </p:spPr>
        <p:txBody>
          <a:bodyPr>
            <a:normAutofit/>
          </a:bodyPr>
          <a:lstStyle/>
          <a:p>
            <a:r>
              <a:rPr lang="en-US" dirty="0"/>
              <a:t>State is </a:t>
            </a:r>
            <a:r>
              <a:rPr dirty="0"/>
              <a:t>data that, when changed, should trigger UI update</a:t>
            </a:r>
            <a:endParaRPr lang="en-US" dirty="0"/>
          </a:p>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6931925" y="2425293"/>
            <a:ext cx="6093724"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goodVariableNlame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stCxn id="4" idx="0"/>
          </p:cNvCxnSpPr>
          <p:nvPr/>
        </p:nvCxnSpPr>
        <p:spPr>
          <a:xfrm flipH="1" flipV="1">
            <a:off x="8719930" y="3591339"/>
            <a:ext cx="557630" cy="1766503"/>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24</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a:solidFill>
                  <a:srgbClr val="795E26"/>
                </a:solidFill>
                <a:effectLst/>
                <a:latin typeface="Consolas" panose="020B0609020204030204" pitchFamily="49" charset="0"/>
              </a:rPr>
              <a:t>App</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25</a:t>
            </a:fld>
            <a:endParaRPr lang="en-US"/>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asynchronous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b="1" i="1" dirty="0">
                <a:solidFill>
                  <a:srgbClr val="FF0000"/>
                </a:solidFill>
              </a:rPr>
              <a:t>A setter doesn’t change the state immediately</a:t>
            </a:r>
            <a:r>
              <a:rPr lang="en-US" dirty="0"/>
              <a:t>: it is a request to REACT to update the state when this component is redisplayed. </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6400801" y="17943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SimplestStateWithConsole.tsx</a:t>
            </a:r>
            <a:endParaRPr lang="en-US" sz="2400" dirty="0">
              <a:solidFill>
                <a:schemeClr val="tx1"/>
              </a:solidFill>
            </a:endParaRPr>
          </a:p>
        </p:txBody>
      </p:sp>
      <p:sp>
        <p:nvSpPr>
          <p:cNvPr id="6" name="TextBox 5">
            <a:extLst>
              <a:ext uri="{FF2B5EF4-FFF2-40B4-BE49-F238E27FC236}">
                <a16:creationId xmlns:a16="http://schemas.microsoft.com/office/drawing/2014/main" id="{E0662C64-DB57-C2D8-65DC-A51A49939909}"/>
              </a:ext>
            </a:extLst>
          </p:cNvPr>
          <p:cNvSpPr txBox="1"/>
          <p:nvPr/>
        </p:nvSpPr>
        <p:spPr>
          <a:xfrm>
            <a:off x="1007850" y="3031435"/>
            <a:ext cx="7717695" cy="19389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err="1">
                <a:solidFill>
                  <a:srgbClr val="001080"/>
                </a:solidFill>
                <a:effectLst/>
                <a:latin typeface="Consolas" panose="020B0609020204030204" pitchFamily="49" charset="0"/>
              </a:rPr>
              <a:t>console</a:t>
            </a:r>
            <a:r>
              <a:rPr lang="en-US" sz="2000" b="0" dirty="0" err="1">
                <a:solidFill>
                  <a:srgbClr val="000000"/>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error</a:t>
            </a:r>
            <a:r>
              <a:rPr lang="en-US" sz="2000" b="0" dirty="0">
                <a:solidFill>
                  <a:srgbClr val="000000"/>
                </a:solidFill>
                <a:effectLst/>
                <a:latin typeface="Consolas" panose="020B0609020204030204" pitchFamily="49" charset="0"/>
              </a:rPr>
              <a:t>(</a:t>
            </a:r>
            <a:r>
              <a:rPr lang="en-US" sz="2000" b="0" dirty="0">
                <a:solidFill>
                  <a:srgbClr val="A31515"/>
                </a:solidFill>
                <a:effectLst/>
                <a:latin typeface="Consolas" panose="020B0609020204030204" pitchFamily="49" charset="0"/>
              </a:rPr>
              <a:t>'Button pressed!'</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console</a:t>
            </a:r>
            <a:r>
              <a:rPr lang="en-US" sz="2000" b="0" dirty="0">
                <a:solidFill>
                  <a:srgbClr val="000000"/>
                </a:solidFill>
                <a:effectLst/>
                <a:latin typeface="Consolas" panose="020B0609020204030204" pitchFamily="49" charset="0"/>
              </a:rPr>
              <a:t>.</a:t>
            </a:r>
            <a:r>
              <a:rPr lang="en-US" sz="2000" b="0" dirty="0">
                <a:solidFill>
                  <a:srgbClr val="795E26"/>
                </a:solidFill>
                <a:effectLst/>
                <a:latin typeface="Consolas" panose="020B0609020204030204" pitchFamily="49" charset="0"/>
              </a:rPr>
              <a:t>log</a:t>
            </a:r>
            <a:r>
              <a:rPr lang="en-US" sz="2000" b="0" dirty="0">
                <a:solidFill>
                  <a:srgbClr val="000000"/>
                </a:solidFill>
                <a:effectLst/>
                <a:latin typeface="Consolas" panose="020B0609020204030204" pitchFamily="49" charset="0"/>
              </a:rPr>
              <a:t>(</a:t>
            </a:r>
            <a:r>
              <a:rPr lang="en-US" sz="2000" b="0" dirty="0">
                <a:solidFill>
                  <a:srgbClr val="A31515"/>
                </a:solidFill>
                <a:effectLst/>
                <a:latin typeface="Consolas" panose="020B0609020204030204" pitchFamily="49" charset="0"/>
              </a:rPr>
              <a:t>'before </a:t>
            </a:r>
            <a:r>
              <a:rPr lang="en-US" sz="2000" b="0" dirty="0" err="1">
                <a:solidFill>
                  <a:srgbClr val="A31515"/>
                </a:solidFill>
                <a:effectLst/>
                <a:latin typeface="Consolas" panose="020B0609020204030204" pitchFamily="49" charset="0"/>
              </a:rPr>
              <a:t>setCount</a:t>
            </a:r>
            <a:r>
              <a:rPr lang="en-US" sz="2000" b="0" dirty="0">
                <a:solidFill>
                  <a:srgbClr val="A31515"/>
                </a:solidFill>
                <a:effectLst/>
                <a:latin typeface="Consolas" panose="020B0609020204030204" pitchFamily="49" charset="0"/>
              </a:rPr>
              <a:t>: count = '</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console</a:t>
            </a:r>
            <a:r>
              <a:rPr lang="en-US" sz="2000" b="0" dirty="0">
                <a:solidFill>
                  <a:srgbClr val="000000"/>
                </a:solidFill>
                <a:effectLst/>
                <a:latin typeface="Consolas" panose="020B0609020204030204" pitchFamily="49" charset="0"/>
              </a:rPr>
              <a:t>.</a:t>
            </a:r>
            <a:r>
              <a:rPr lang="en-US" sz="2000" b="0" dirty="0">
                <a:solidFill>
                  <a:srgbClr val="795E26"/>
                </a:solidFill>
                <a:effectLst/>
                <a:latin typeface="Consolas" panose="020B0609020204030204" pitchFamily="49" charset="0"/>
              </a:rPr>
              <a:t>log</a:t>
            </a:r>
            <a:r>
              <a:rPr lang="en-US" sz="2000" b="0" dirty="0">
                <a:solidFill>
                  <a:srgbClr val="000000"/>
                </a:solidFill>
                <a:effectLst/>
                <a:latin typeface="Consolas" panose="020B0609020204030204" pitchFamily="49" charset="0"/>
              </a:rPr>
              <a:t>(</a:t>
            </a:r>
            <a:r>
              <a:rPr lang="en-US" sz="2000" b="0" dirty="0">
                <a:solidFill>
                  <a:srgbClr val="A31515"/>
                </a:solidFill>
                <a:effectLst/>
                <a:latin typeface="Consolas" panose="020B0609020204030204" pitchFamily="49" charset="0"/>
              </a:rPr>
              <a:t>'after </a:t>
            </a:r>
            <a:r>
              <a:rPr lang="en-US" sz="2000" b="0" dirty="0" err="1">
                <a:solidFill>
                  <a:srgbClr val="A31515"/>
                </a:solidFill>
                <a:effectLst/>
                <a:latin typeface="Consolas" panose="020B0609020204030204" pitchFamily="49" charset="0"/>
              </a:rPr>
              <a:t>setCount</a:t>
            </a:r>
            <a:r>
              <a:rPr lang="en-US" sz="2000" b="0" dirty="0">
                <a:solidFill>
                  <a:srgbClr val="A31515"/>
                </a:solidFill>
                <a:effectLst/>
                <a:latin typeface="Consolas" panose="020B0609020204030204" pitchFamily="49" charset="0"/>
              </a:rPr>
              <a:t>: count = '</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26</a:t>
            </a:fld>
            <a:endParaRPr lang="en-US"/>
          </a:p>
        </p:txBody>
      </p:sp>
    </p:spTree>
    <p:extLst>
      <p:ext uri="{BB962C8B-B14F-4D97-AF65-F5344CB8AC3E}">
        <p14:creationId xmlns:p14="http://schemas.microsoft.com/office/powerpoint/2010/main" val="3959368631"/>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asynchronous</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6400801" y="17943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SimplestStateWithConsole.tsx</a:t>
            </a:r>
            <a:endParaRPr lang="en-US" sz="2400" dirty="0">
              <a:solidFill>
                <a:schemeClr val="tx1"/>
              </a:solidFill>
            </a:endParaRPr>
          </a:p>
        </p:txBody>
      </p:sp>
      <p:sp>
        <p:nvSpPr>
          <p:cNvPr id="6" name="TextBox 5">
            <a:extLst>
              <a:ext uri="{FF2B5EF4-FFF2-40B4-BE49-F238E27FC236}">
                <a16:creationId xmlns:a16="http://schemas.microsoft.com/office/drawing/2014/main" id="{E0662C64-DB57-C2D8-65DC-A51A49939909}"/>
              </a:ext>
            </a:extLst>
          </p:cNvPr>
          <p:cNvSpPr txBox="1"/>
          <p:nvPr/>
        </p:nvSpPr>
        <p:spPr>
          <a:xfrm>
            <a:off x="981347" y="2901855"/>
            <a:ext cx="6686550"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console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error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pressed!'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console</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log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'before </a:t>
            </a:r>
            <a:r>
              <a:rPr lang="en-US" b="0" dirty="0" err="1">
                <a:solidFill>
                  <a:srgbClr val="A31515"/>
                </a:solidFill>
                <a:effectLst/>
                <a:latin typeface="Consolas" panose="020B0609020204030204" pitchFamily="49" charset="0"/>
              </a:rPr>
              <a:t>setCount</a:t>
            </a:r>
            <a:r>
              <a:rPr lang="en-US" b="0" dirty="0">
                <a:solidFill>
                  <a:srgbClr val="A31515"/>
                </a:solidFill>
                <a:effectLst/>
                <a:latin typeface="Consolas" panose="020B0609020204030204" pitchFamily="49" charset="0"/>
              </a:rPr>
              <a:t>: count = '</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console</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log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a:t>
            </a:r>
            <a:r>
              <a:rPr lang="en-US" b="0" dirty="0" err="1">
                <a:solidFill>
                  <a:srgbClr val="A31515"/>
                </a:solidFill>
                <a:effectLst/>
                <a:latin typeface="Consolas" panose="020B0609020204030204" pitchFamily="49" charset="0"/>
              </a:rPr>
              <a:t>setCount</a:t>
            </a:r>
            <a:r>
              <a:rPr lang="en-US" b="0" dirty="0">
                <a:solidFill>
                  <a:srgbClr val="A31515"/>
                </a:solidFill>
                <a:effectLst/>
                <a:latin typeface="Consolas" panose="020B0609020204030204" pitchFamily="49" charset="0"/>
              </a:rPr>
              <a:t>: count = '</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pic>
        <p:nvPicPr>
          <p:cNvPr id="9" name="Picture 8">
            <a:extLst>
              <a:ext uri="{FF2B5EF4-FFF2-40B4-BE49-F238E27FC236}">
                <a16:creationId xmlns:a16="http://schemas.microsoft.com/office/drawing/2014/main" id="{6E52917B-431F-0B72-9A41-68999EC5EA90}"/>
              </a:ext>
            </a:extLst>
          </p:cNvPr>
          <p:cNvPicPr>
            <a:picLocks noChangeAspect="1"/>
          </p:cNvPicPr>
          <p:nvPr/>
        </p:nvPicPr>
        <p:blipFill>
          <a:blip r:embed="rId3"/>
          <a:stretch>
            <a:fillRect/>
          </a:stretch>
        </p:blipFill>
        <p:spPr>
          <a:xfrm>
            <a:off x="500062" y="2307405"/>
            <a:ext cx="11191875" cy="2943225"/>
          </a:xfrm>
          <a:prstGeom prst="rect">
            <a:avLst/>
          </a:prstGeom>
        </p:spPr>
      </p:pic>
      <p:sp>
        <p:nvSpPr>
          <p:cNvPr id="3" name="Oval 2">
            <a:extLst>
              <a:ext uri="{FF2B5EF4-FFF2-40B4-BE49-F238E27FC236}">
                <a16:creationId xmlns:a16="http://schemas.microsoft.com/office/drawing/2014/main" id="{06796FC9-41E2-8B27-8F0A-705D90F86D33}"/>
              </a:ext>
            </a:extLst>
          </p:cNvPr>
          <p:cNvSpPr/>
          <p:nvPr/>
        </p:nvSpPr>
        <p:spPr>
          <a:xfrm rot="449356">
            <a:off x="8062081" y="4250219"/>
            <a:ext cx="457200" cy="523702"/>
          </a:xfrm>
          <a:prstGeom prst="ellipse">
            <a:avLst/>
          </a:prstGeom>
          <a:noFill/>
          <a:ln w="190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5" name="Oval 4">
            <a:extLst>
              <a:ext uri="{FF2B5EF4-FFF2-40B4-BE49-F238E27FC236}">
                <a16:creationId xmlns:a16="http://schemas.microsoft.com/office/drawing/2014/main" id="{95F545FD-208A-4FC2-6FFF-5AE2607216BB}"/>
              </a:ext>
            </a:extLst>
          </p:cNvPr>
          <p:cNvSpPr/>
          <p:nvPr/>
        </p:nvSpPr>
        <p:spPr>
          <a:xfrm rot="449356">
            <a:off x="8062081" y="3557182"/>
            <a:ext cx="457200" cy="523702"/>
          </a:xfrm>
          <a:prstGeom prst="ellipse">
            <a:avLst/>
          </a:prstGeom>
          <a:noFill/>
          <a:ln w="190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4" name="Oval 13">
            <a:extLst>
              <a:ext uri="{FF2B5EF4-FFF2-40B4-BE49-F238E27FC236}">
                <a16:creationId xmlns:a16="http://schemas.microsoft.com/office/drawing/2014/main" id="{E75FB9BF-EB4E-A240-BB72-3CE06C9A517B}"/>
              </a:ext>
            </a:extLst>
          </p:cNvPr>
          <p:cNvSpPr/>
          <p:nvPr/>
        </p:nvSpPr>
        <p:spPr>
          <a:xfrm>
            <a:off x="3229496" y="2213106"/>
            <a:ext cx="602672" cy="596596"/>
          </a:xfrm>
          <a:prstGeom prst="ellipse">
            <a:avLst/>
          </a:prstGeom>
          <a:noFill/>
          <a:ln w="190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7" name="Slide Number Placeholder 6">
            <a:extLst>
              <a:ext uri="{FF2B5EF4-FFF2-40B4-BE49-F238E27FC236}">
                <a16:creationId xmlns:a16="http://schemas.microsoft.com/office/drawing/2014/main" id="{68E095AE-D7F6-6B83-8656-EB27102468B9}"/>
              </a:ext>
            </a:extLst>
          </p:cNvPr>
          <p:cNvSpPr>
            <a:spLocks noGrp="1"/>
          </p:cNvSpPr>
          <p:nvPr>
            <p:ph type="sldNum" sz="quarter" idx="2"/>
          </p:nvPr>
        </p:nvSpPr>
        <p:spPr/>
        <p:txBody>
          <a:bodyPr/>
          <a:lstStyle/>
          <a:p>
            <a:fld id="{86CB4B4D-7CA3-9044-876B-883B54F8677D}" type="slidenum">
              <a:rPr lang="en-US" smtClean="0"/>
              <a:t>27</a:t>
            </a:fld>
            <a:endParaRPr lang="en-US"/>
          </a:p>
        </p:txBody>
      </p:sp>
    </p:spTree>
    <p:extLst>
      <p:ext uri="{BB962C8B-B14F-4D97-AF65-F5344CB8AC3E}">
        <p14:creationId xmlns:p14="http://schemas.microsoft.com/office/powerpoint/2010/main" val="731707150"/>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t>Nest Components, Passing State as Properties</a:t>
            </a:r>
          </a:p>
        </p:txBody>
      </p:sp>
      <p:sp>
        <p:nvSpPr>
          <p:cNvPr id="3" name="TextBox 2">
            <a:extLst>
              <a:ext uri="{FF2B5EF4-FFF2-40B4-BE49-F238E27FC236}">
                <a16:creationId xmlns:a16="http://schemas.microsoft.com/office/drawing/2014/main" id="{0D8B5C1F-829A-C920-D7CE-11BC74750D11}"/>
              </a:ext>
            </a:extLst>
          </p:cNvPr>
          <p:cNvSpPr txBox="1"/>
          <p:nvPr/>
        </p:nvSpPr>
        <p:spPr>
          <a:xfrm>
            <a:off x="838200" y="1749925"/>
            <a:ext cx="10772273"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"20px"</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"20px"</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6758866" y="897613"/>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TwoCountingButtons.tsx</a:t>
            </a:r>
            <a:endParaRPr lang="en-US" sz="2400" dirty="0">
              <a:solidFill>
                <a:schemeClr val="tx1"/>
              </a:solidFill>
            </a:endParaRPr>
          </a:p>
        </p:txBody>
      </p:sp>
      <p:sp>
        <p:nvSpPr>
          <p:cNvPr id="6" name="TextBox 5">
            <a:extLst>
              <a:ext uri="{FF2B5EF4-FFF2-40B4-BE49-F238E27FC236}">
                <a16:creationId xmlns:a16="http://schemas.microsoft.com/office/drawing/2014/main" id="{95C0010D-7AD2-7A18-4359-52B4C7005F84}"/>
              </a:ext>
            </a:extLst>
          </p:cNvPr>
          <p:cNvSpPr txBox="1"/>
          <p:nvPr/>
        </p:nvSpPr>
        <p:spPr>
          <a:xfrm>
            <a:off x="8406062" y="1594149"/>
            <a:ext cx="3577389" cy="31085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800" dirty="0"/>
              <a:t>A common pattern in React is to nest components, passing information from parent to child via props.</a:t>
            </a:r>
          </a:p>
          <a:p>
            <a:pPr marL="0" marR="0" indent="0" algn="l" defTabSz="914400" rtl="0" fontAlgn="auto" latinLnBrk="0" hangingPunct="0">
              <a:lnSpc>
                <a:spcPct val="100000"/>
              </a:lnSpc>
              <a:spcBef>
                <a:spcPts val="0"/>
              </a:spcBef>
              <a:spcAft>
                <a:spcPts val="0"/>
              </a:spcAft>
              <a:buClrTx/>
              <a:buSzTx/>
              <a:buFontTx/>
              <a:buNone/>
              <a:tabLst/>
            </a:pPr>
            <a:endParaRPr kumimoji="0" lang="en-US" sz="2800" b="0" i="0" u="none" strike="noStrike" cap="none" spc="0" normalizeH="0" baseline="0" dirty="0">
              <a:ln>
                <a:noFill/>
              </a:ln>
              <a:solidFill>
                <a:srgbClr val="000000"/>
              </a:solidFill>
              <a:effectLst/>
              <a:uFillTx/>
              <a:latin typeface="+mn-lt"/>
              <a:ea typeface="+mn-ea"/>
              <a:cs typeface="+mn-cs"/>
              <a:sym typeface="Calibri"/>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28</a:t>
            </a:fld>
            <a:endParaRPr lang="en-US"/>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 </a:t>
            </a:r>
            <a:r>
              <a:rPr lang="en-US" dirty="0" err="1"/>
              <a:t>CountingButton.tsx</a:t>
            </a:r>
            <a:endParaRPr lang="en-US" dirty="0"/>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6974304"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p>
          <a:p>
            <a:r>
              <a:rPr lang="en-US" dirty="0">
                <a:latin typeface="Consolas" panose="020B0609020204030204" pitchFamily="49" charset="0"/>
              </a:rPr>
              <a:t>  </a:t>
            </a:r>
            <a:r>
              <a:rPr lang="en-US" b="0" dirty="0" err="1">
                <a:solidFill>
                  <a:srgbClr val="001080"/>
                </a:solidFill>
                <a:effectLst/>
                <a:latin typeface="Consolas" panose="020B0609020204030204" pitchFamily="49" charset="0"/>
              </a:rPr>
              <a:t>name</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name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console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error</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'pressed!'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p>
          <a:p>
            <a:r>
              <a:rPr lang="en-US" b="0" dirty="0">
                <a:solidFill>
                  <a:srgbClr val="000000"/>
                </a:solidFill>
                <a:effectLst/>
                <a:highlight>
                  <a:srgbClr val="FFFF00"/>
                </a:highligh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 </a:t>
            </a:r>
            <a:r>
              <a:rPr lang="en-US" b="0" dirty="0">
                <a:solidFill>
                  <a:srgbClr val="008000"/>
                </a:solidFill>
                <a:effectLst/>
                <a:highlight>
                  <a:srgbClr val="FFFF00"/>
                </a:highlight>
                <a:latin typeface="Consolas" panose="020B0609020204030204" pitchFamily="49" charset="0"/>
              </a:rPr>
              <a:t>// propagate to parent</a:t>
            </a:r>
            <a:endParaRPr lang="en-US" b="0" dirty="0">
              <a:solidFill>
                <a:srgbClr val="000000"/>
              </a:solidFill>
              <a:effectLst/>
              <a:highlight>
                <a:srgbClr val="FFFF00"/>
              </a:highligh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768C4579-1C03-BA20-2852-4F68568FB281}"/>
              </a:ext>
            </a:extLst>
          </p:cNvPr>
          <p:cNvSpPr txBox="1"/>
          <p:nvPr/>
        </p:nvSpPr>
        <p:spPr>
          <a:xfrm>
            <a:off x="6300537" y="1690285"/>
            <a:ext cx="8033084"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70C1"/>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CountingButton.tsx</a:t>
            </a:r>
            <a:endParaRPr lang="en-US" sz="2400" dirty="0">
              <a:solidFill>
                <a:schemeClr val="tx1"/>
              </a:solidFill>
            </a:endParaRPr>
          </a:p>
        </p:txBody>
      </p:sp>
      <p:sp>
        <p:nvSpPr>
          <p:cNvPr id="10" name="Rectangle: Rounded Corners 9">
            <a:extLst>
              <a:ext uri="{FF2B5EF4-FFF2-40B4-BE49-F238E27FC236}">
                <a16:creationId xmlns:a16="http://schemas.microsoft.com/office/drawing/2014/main" id="{CAE00373-1952-C64C-212E-6B1E3F899C94}"/>
              </a:ext>
            </a:extLst>
          </p:cNvPr>
          <p:cNvSpPr/>
          <p:nvPr/>
        </p:nvSpPr>
        <p:spPr>
          <a:xfrm>
            <a:off x="8781982" y="4729164"/>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a:t>
            </a: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29</a:t>
            </a:fld>
            <a:endParaRPr lang="en-US"/>
          </a:p>
        </p:txBody>
      </p:sp>
    </p:spTree>
    <p:extLst>
      <p:ext uri="{BB962C8B-B14F-4D97-AF65-F5344CB8AC3E}">
        <p14:creationId xmlns:p14="http://schemas.microsoft.com/office/powerpoint/2010/main" val="44813149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lstStyle>
            <a:lvl1pPr defTabSz="877823">
              <a:defRPr sz="4224"/>
            </a:lvl1pPr>
          </a:lstStyle>
          <a:p>
            <a:r>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476793"/>
            <a:ext cx="3785248" cy="5046997"/>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t>Nest Components, Passing State as Properties</a:t>
            </a:r>
          </a:p>
        </p:txBody>
      </p:sp>
      <p:sp>
        <p:nvSpPr>
          <p:cNvPr id="3" name="TextBox 2">
            <a:extLst>
              <a:ext uri="{FF2B5EF4-FFF2-40B4-BE49-F238E27FC236}">
                <a16:creationId xmlns:a16="http://schemas.microsoft.com/office/drawing/2014/main" id="{0D8B5C1F-829A-C920-D7CE-11BC74750D11}"/>
              </a:ext>
            </a:extLst>
          </p:cNvPr>
          <p:cNvSpPr txBox="1"/>
          <p:nvPr/>
        </p:nvSpPr>
        <p:spPr>
          <a:xfrm>
            <a:off x="838200" y="1749925"/>
            <a:ext cx="10772273"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"20px"</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handleClick</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"20px"</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6758866" y="897613"/>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TwoCountingButtons.tsx</a:t>
            </a:r>
            <a:endParaRPr lang="en-US" sz="2400" dirty="0">
              <a:solidFill>
                <a:schemeClr val="tx1"/>
              </a:solidFill>
            </a:endParaRPr>
          </a:p>
        </p:txBody>
      </p:sp>
      <p:sp>
        <p:nvSpPr>
          <p:cNvPr id="6" name="TextBox 5">
            <a:extLst>
              <a:ext uri="{FF2B5EF4-FFF2-40B4-BE49-F238E27FC236}">
                <a16:creationId xmlns:a16="http://schemas.microsoft.com/office/drawing/2014/main" id="{95C0010D-7AD2-7A18-4359-52B4C7005F84}"/>
              </a:ext>
            </a:extLst>
          </p:cNvPr>
          <p:cNvSpPr txBox="1"/>
          <p:nvPr/>
        </p:nvSpPr>
        <p:spPr>
          <a:xfrm>
            <a:off x="8406062" y="1594149"/>
            <a:ext cx="3577389" cy="31085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800" dirty="0"/>
              <a:t>A common pattern in React is to nest components, passing information from parent to child via props.</a:t>
            </a:r>
          </a:p>
          <a:p>
            <a:pPr marL="0" marR="0" indent="0" algn="l" defTabSz="914400" rtl="0" fontAlgn="auto" latinLnBrk="0" hangingPunct="0">
              <a:lnSpc>
                <a:spcPct val="100000"/>
              </a:lnSpc>
              <a:spcBef>
                <a:spcPts val="0"/>
              </a:spcBef>
              <a:spcAft>
                <a:spcPts val="0"/>
              </a:spcAft>
              <a:buClrTx/>
              <a:buSzTx/>
              <a:buFontTx/>
              <a:buNone/>
              <a:tabLst/>
            </a:pPr>
            <a:endParaRPr kumimoji="0" lang="en-US" sz="2800" b="0" i="0" u="none" strike="noStrike" cap="none" spc="0" normalizeH="0" baseline="0" dirty="0">
              <a:ln>
                <a:noFill/>
              </a:ln>
              <a:solidFill>
                <a:srgbClr val="000000"/>
              </a:solidFill>
              <a:effectLst/>
              <a:uFillTx/>
              <a:latin typeface="+mn-lt"/>
              <a:ea typeface="+mn-ea"/>
              <a:cs typeface="+mn-cs"/>
              <a:sym typeface="Calibri"/>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30</a:t>
            </a:fld>
            <a:endParaRPr lang="en-US"/>
          </a:p>
        </p:txBody>
      </p:sp>
    </p:spTree>
    <p:extLst>
      <p:ext uri="{BB962C8B-B14F-4D97-AF65-F5344CB8AC3E}">
        <p14:creationId xmlns:p14="http://schemas.microsoft.com/office/powerpoint/2010/main" val="1832045903"/>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pic>
        <p:nvPicPr>
          <p:cNvPr id="4" name="Picture 3">
            <a:extLst>
              <a:ext uri="{FF2B5EF4-FFF2-40B4-BE49-F238E27FC236}">
                <a16:creationId xmlns:a16="http://schemas.microsoft.com/office/drawing/2014/main" id="{6ACBC630-0FD6-FF57-6B7E-56407699ABC6}"/>
              </a:ext>
            </a:extLst>
          </p:cNvPr>
          <p:cNvPicPr>
            <a:picLocks noChangeAspect="1"/>
          </p:cNvPicPr>
          <p:nvPr/>
        </p:nvPicPr>
        <p:blipFill>
          <a:blip r:embed="rId3"/>
          <a:stretch>
            <a:fillRect/>
          </a:stretch>
        </p:blipFill>
        <p:spPr>
          <a:xfrm>
            <a:off x="3351546" y="1821781"/>
            <a:ext cx="4781801" cy="4737931"/>
          </a:xfrm>
          <a:prstGeom prst="rect">
            <a:avLst/>
          </a:prstGeom>
        </p:spPr>
      </p:pic>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31</a:t>
            </a:fld>
            <a:endParaRPr lang="en-US"/>
          </a:p>
        </p:txBody>
      </p:sp>
    </p:spTree>
    <p:extLst>
      <p:ext uri="{BB962C8B-B14F-4D97-AF65-F5344CB8AC3E}">
        <p14:creationId xmlns:p14="http://schemas.microsoft.com/office/powerpoint/2010/main" val="286506471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A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451550"/>
            <a:ext cx="10920663" cy="5355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ToDoApp</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todoList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setTodolist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[]&gt;([])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handleAdd</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newItem</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newItem</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title</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ignore blank button presses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setTodolist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todoList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concat</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newItem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targetId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newList</a:t>
            </a:r>
            <a:r>
              <a:rPr lang="en-US" b="0" dirty="0">
                <a:solidFill>
                  <a:srgbClr val="000000"/>
                </a:solidFill>
                <a:effectLst/>
                <a:latin typeface="Consolas" panose="020B0609020204030204" pitchFamily="49" charset="0"/>
              </a:rPr>
              <a:t> = </a:t>
            </a:r>
            <a:r>
              <a:rPr lang="en-US" b="0" dirty="0" err="1">
                <a:solidFill>
                  <a:srgbClr val="0070C1"/>
                </a:solidFill>
                <a:effectLst/>
                <a:latin typeface="Consolas" panose="020B0609020204030204" pitchFamily="49" charset="0"/>
              </a:rPr>
              <a:t>todoList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filter</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targetId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setTodolist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newList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TODO List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ToDoItemEntryForm</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handleAdd</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items</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todoList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handleDelete</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32</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33</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34</a:t>
            </a:fld>
            <a:endParaRPr lang="en-US"/>
          </a:p>
        </p:txBody>
      </p:sp>
    </p:spTree>
    <p:extLst>
      <p:ext uri="{BB962C8B-B14F-4D97-AF65-F5344CB8AC3E}">
        <p14:creationId xmlns:p14="http://schemas.microsoft.com/office/powerpoint/2010/main" val="58126623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1" dirty="0">
                <a:solidFill>
                  <a:srgbClr val="000000"/>
                </a:solidFill>
                <a:effectLst/>
                <a:latin typeface="Consolas" panose="020B0609020204030204" pitchFamily="49" charset="0"/>
              </a:rPr>
              <a:t>((</a:t>
            </a:r>
            <a:r>
              <a:rPr lang="en-US" b="1" dirty="0" err="1">
                <a:solidFill>
                  <a:srgbClr val="001080"/>
                </a:solidFill>
                <a:effectLst/>
                <a:latin typeface="Consolas" panose="020B0609020204030204" pitchFamily="49" charset="0"/>
              </a:rPr>
              <a:t>eachItem</a:t>
            </a:r>
            <a:r>
              <a:rPr lang="en-US" b="1" dirty="0">
                <a:solidFill>
                  <a:srgbClr val="000000"/>
                </a:solidFill>
                <a:effectLst/>
                <a:latin typeface="Consolas" panose="020B0609020204030204" pitchFamily="49" charset="0"/>
              </a:rPr>
              <a:t>) </a:t>
            </a:r>
            <a:r>
              <a:rPr lang="en-US" b="1" dirty="0">
                <a:solidFill>
                  <a:srgbClr val="0000FF"/>
                </a:solidFill>
                <a:effectLst/>
                <a:latin typeface="Consolas" panose="020B0609020204030204" pitchFamily="49" charset="0"/>
              </a:rPr>
              <a:t>=&gt;</a:t>
            </a:r>
            <a:r>
              <a:rPr lang="en-US" b="1" dirty="0">
                <a:solidFill>
                  <a:srgbClr val="000000"/>
                </a:solidFill>
                <a:effectLst/>
                <a:latin typeface="Consolas" panose="020B0609020204030204" pitchFamily="49" charset="0"/>
              </a:rPr>
              <a:t> </a:t>
            </a:r>
          </a:p>
          <a:p>
            <a:r>
              <a:rPr lang="en-US" b="1" dirty="0">
                <a:solidFill>
                  <a:srgbClr val="000000"/>
                </a:solidFill>
                <a:effectLst/>
                <a:latin typeface="Consolas" panose="020B0609020204030204" pitchFamily="49" charset="0"/>
              </a:rPr>
              <a:t>              </a:t>
            </a:r>
            <a:r>
              <a:rPr lang="en-US" b="1" dirty="0">
                <a:solidFill>
                  <a:srgbClr val="800000"/>
                </a:solidFill>
                <a:effectLst/>
                <a:latin typeface="Consolas" panose="020B0609020204030204" pitchFamily="49" charset="0"/>
              </a:rPr>
              <a:t>&lt;</a:t>
            </a:r>
            <a:r>
              <a:rPr lang="en-US" b="1" dirty="0" err="1">
                <a:solidFill>
                  <a:srgbClr val="267F99"/>
                </a:solidFill>
                <a:effectLst/>
                <a:latin typeface="Consolas" panose="020B0609020204030204" pitchFamily="49" charset="0"/>
              </a:rPr>
              <a:t>ToDoItemD</a:t>
            </a:r>
            <a:r>
              <a:rPr lang="en-US" b="0" dirty="0" err="1">
                <a:solidFill>
                  <a:srgbClr val="267F99"/>
                </a:solidFill>
                <a:effectLst/>
                <a:latin typeface="Consolas" panose="020B0609020204030204" pitchFamily="49" charset="0"/>
              </a:rPr>
              <a:t>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35</a:t>
            </a:fld>
            <a:endParaRPr lang="en-US"/>
          </a:p>
        </p:txBody>
      </p:sp>
    </p:spTree>
    <p:extLst>
      <p:ext uri="{BB962C8B-B14F-4D97-AF65-F5344CB8AC3E}">
        <p14:creationId xmlns:p14="http://schemas.microsoft.com/office/powerpoint/2010/main" val="1352059909"/>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9BBC-56E2-4750-8511-BDE893713509}"/>
              </a:ext>
            </a:extLst>
          </p:cNvPr>
          <p:cNvSpPr>
            <a:spLocks noGrp="1"/>
          </p:cNvSpPr>
          <p:nvPr>
            <p:ph type="title"/>
          </p:nvPr>
        </p:nvSpPr>
        <p:spPr/>
        <p:txBody>
          <a:bodyPr/>
          <a:lstStyle/>
          <a:p>
            <a:r>
              <a:rPr lang="en-US" dirty="0"/>
              <a:t>We set up the key in the input form</a:t>
            </a:r>
          </a:p>
        </p:txBody>
      </p:sp>
      <p:sp>
        <p:nvSpPr>
          <p:cNvPr id="3" name="Slide Number Placeholder 2">
            <a:extLst>
              <a:ext uri="{FF2B5EF4-FFF2-40B4-BE49-F238E27FC236}">
                <a16:creationId xmlns:a16="http://schemas.microsoft.com/office/drawing/2014/main" id="{161DEC4A-06A5-C9AE-0410-4CC9ECF10713}"/>
              </a:ext>
            </a:extLst>
          </p:cNvPr>
          <p:cNvSpPr>
            <a:spLocks noGrp="1"/>
          </p:cNvSpPr>
          <p:nvPr>
            <p:ph type="sldNum" sz="quarter" idx="2"/>
          </p:nvPr>
        </p:nvSpPr>
        <p:spPr/>
        <p:txBody>
          <a:bodyPr/>
          <a:lstStyle/>
          <a:p>
            <a:fld id="{86CB4B4D-7CA3-9044-876B-883B54F8677D}" type="slidenum">
              <a:rPr lang="en-US" smtClean="0"/>
              <a:t>36</a:t>
            </a:fld>
            <a:endParaRPr lang="en-US"/>
          </a:p>
        </p:txBody>
      </p:sp>
      <p:sp>
        <p:nvSpPr>
          <p:cNvPr id="8" name="Rectangle: Rounded Corners 7">
            <a:extLst>
              <a:ext uri="{FF2B5EF4-FFF2-40B4-BE49-F238E27FC236}">
                <a16:creationId xmlns:a16="http://schemas.microsoft.com/office/drawing/2014/main" id="{89640228-723A-A400-9AE5-7CAFDC6E2C13}"/>
              </a:ext>
            </a:extLst>
          </p:cNvPr>
          <p:cNvSpPr/>
          <p:nvPr/>
        </p:nvSpPr>
        <p:spPr>
          <a:xfrm>
            <a:off x="6628237" y="163318"/>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ToDoItemEntryForm.tsx</a:t>
            </a:r>
            <a:endParaRPr lang="en-US" sz="2400" dirty="0">
              <a:solidFill>
                <a:schemeClr val="tx1"/>
              </a:solidFill>
            </a:endParaRPr>
          </a:p>
        </p:txBody>
      </p:sp>
      <p:sp>
        <p:nvSpPr>
          <p:cNvPr id="10" name="TextBox 9">
            <a:extLst>
              <a:ext uri="{FF2B5EF4-FFF2-40B4-BE49-F238E27FC236}">
                <a16:creationId xmlns:a16="http://schemas.microsoft.com/office/drawing/2014/main" id="{D5B0EA8D-712A-9C7F-BBE9-9A8CAC7592EB}"/>
              </a:ext>
            </a:extLst>
          </p:cNvPr>
          <p:cNvSpPr txBox="1"/>
          <p:nvPr/>
        </p:nvSpPr>
        <p:spPr>
          <a:xfrm>
            <a:off x="838199" y="1415136"/>
            <a:ext cx="8920795" cy="4708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200" b="0" dirty="0">
                <a:solidFill>
                  <a:srgbClr val="AF00DB"/>
                </a:solidFill>
                <a:effectLst/>
                <a:latin typeface="Consolas" panose="020B0609020204030204" pitchFamily="49" charset="0"/>
              </a:rPr>
              <a:t>export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ToDoItemEntryForm</a:t>
            </a:r>
            <a:r>
              <a:rPr lang="en-US" sz="1200" b="0" dirty="0">
                <a:solidFill>
                  <a:srgbClr val="000000"/>
                </a:solidFill>
                <a:effectLst/>
                <a:latin typeface="Consolas" panose="020B0609020204030204" pitchFamily="49" charset="0"/>
              </a:rPr>
              <a:t> (</a:t>
            </a:r>
            <a:r>
              <a:rPr lang="en-US" sz="1200" b="0" dirty="0">
                <a:solidFill>
                  <a:srgbClr val="001080"/>
                </a:solidFill>
                <a:effectLst/>
                <a:latin typeface="Consolas" panose="020B0609020204030204" pitchFamily="49" charset="0"/>
              </a:rPr>
              <a:t>props</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onAdd</a:t>
            </a:r>
            <a:r>
              <a:rPr lang="en-US" sz="1200" b="0" dirty="0">
                <a:solidFill>
                  <a:srgbClr val="000000"/>
                </a:solidFill>
                <a:effectLst/>
                <a:latin typeface="Consolas" panose="020B0609020204030204" pitchFamily="49" charset="0"/>
              </a:rPr>
              <a:t>:(</a:t>
            </a:r>
            <a:r>
              <a:rPr lang="en-US" sz="1200" b="0" dirty="0" err="1">
                <a:solidFill>
                  <a:srgbClr val="001080"/>
                </a:solidFill>
                <a:effectLst/>
                <a:latin typeface="Consolas" panose="020B0609020204030204" pitchFamily="49" charset="0"/>
              </a:rPr>
              <a:t>item</a:t>
            </a:r>
            <a:r>
              <a:rPr lang="en-US" sz="1200" b="0" dirty="0" err="1">
                <a:solidFill>
                  <a:srgbClr val="000000"/>
                </a:solidFill>
                <a:effectLst/>
                <a:latin typeface="Consolas" panose="020B0609020204030204" pitchFamily="49" charset="0"/>
              </a:rPr>
              <a:t>:</a:t>
            </a:r>
            <a:r>
              <a:rPr lang="en-US" sz="1200" b="0" dirty="0" err="1">
                <a:solidFill>
                  <a:srgbClr val="267F99"/>
                </a:solidFill>
                <a:effectLst/>
                <a:latin typeface="Consolas" panose="020B0609020204030204" pitchFamily="49" charset="0"/>
              </a:rPr>
              <a:t>ToDoItem</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=&gt;</a:t>
            </a:r>
            <a:r>
              <a:rPr lang="en-US" sz="1200" b="0" dirty="0">
                <a:solidFill>
                  <a:srgbClr val="267F99"/>
                </a:solidFill>
                <a:effectLst/>
                <a:latin typeface="Consolas" panose="020B0609020204030204" pitchFamily="49" charset="0"/>
              </a:rPr>
              <a:t>void</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state variables for this form</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title</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setTitle</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string</a:t>
            </a:r>
            <a:r>
              <a:rPr lang="en-US" sz="1200" b="0" dirty="0">
                <a:solidFill>
                  <a:srgbClr val="000000"/>
                </a:solidFill>
                <a:effectLst/>
                <a:latin typeface="Consolas" panose="020B0609020204030204" pitchFamily="49" charset="0"/>
              </a:rPr>
              <a:t>&gt;(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priority</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setPriority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70C1"/>
                </a:solidFill>
                <a:effectLst/>
                <a:latin typeface="Consolas" panose="020B0609020204030204" pitchFamily="49" charset="0"/>
              </a:rPr>
              <a:t>key</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setKey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key is assigned when the item is created.</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handleClick</a:t>
            </a:r>
            <a:r>
              <a:rPr lang="en-US" sz="1200" b="0" dirty="0">
                <a:solidFill>
                  <a:srgbClr val="000000"/>
                </a:solidFill>
                <a:effectLst/>
                <a:latin typeface="Consolas" panose="020B0609020204030204" pitchFamily="49" charset="0"/>
              </a:rPr>
              <a:t>(</a:t>
            </a:r>
            <a:r>
              <a:rPr lang="en-US" sz="1200" b="0" dirty="0">
                <a:solidFill>
                  <a:srgbClr val="001080"/>
                </a:solidFill>
                <a:effectLst/>
                <a:latin typeface="Consolas" panose="020B0609020204030204" pitchFamily="49" charset="0"/>
              </a:rPr>
              <a:t>event</a:t>
            </a:r>
            <a:r>
              <a:rPr lang="en-US" sz="1200" b="0" dirty="0">
                <a:solidFill>
                  <a:srgbClr val="000000"/>
                </a:solidFill>
                <a:effectLst/>
                <a:latin typeface="Consolas" panose="020B0609020204030204" pitchFamily="49" charset="0"/>
              </a:rPr>
              <a:t>) { --- } </a:t>
            </a:r>
            <a:r>
              <a:rPr lang="en-US" sz="1200" dirty="0">
                <a:solidFill>
                  <a:srgbClr val="008000"/>
                </a:solidFill>
                <a:latin typeface="Consolas" panose="020B0609020204030204" pitchFamily="49" charset="0"/>
              </a:rPr>
              <a:t>// on next slide</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F00DB"/>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&lt;form&gt;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FormControl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as</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"b"</a:t>
            </a:r>
            <a:r>
              <a:rPr lang="en-US" sz="1200" b="0" dirty="0">
                <a:solidFill>
                  <a:srgbClr val="800000"/>
                </a:solidFill>
                <a:effectLst/>
                <a:latin typeface="Consolas" panose="020B0609020204030204" pitchFamily="49" charset="0"/>
              </a:rPr>
              <a:t>&gt;</a:t>
            </a:r>
            <a:r>
              <a:rPr lang="en-US" sz="1200" b="0" dirty="0">
                <a:solidFill>
                  <a:srgbClr val="000000"/>
                </a:solidFill>
                <a:effectLst/>
                <a:latin typeface="Consolas" panose="020B0609020204030204" pitchFamily="49" charset="0"/>
              </a:rPr>
              <a:t>Add TODO item here:</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HStack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w</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'200'</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Input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name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"title"</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value</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070C1"/>
                </a:solidFill>
                <a:effectLst/>
                <a:latin typeface="Consolas" panose="020B0609020204030204" pitchFamily="49" charset="0"/>
              </a:rPr>
              <a:t>title</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placeholder</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'type item name here'</a:t>
            </a:r>
            <a:endParaRPr lang="en-US" sz="1200" b="0" dirty="0">
              <a:solidFill>
                <a:srgbClr val="000000"/>
              </a:solidFill>
              <a:effectLst/>
              <a:latin typeface="Consolas" panose="020B0609020204030204" pitchFamily="49" charset="0"/>
            </a:endParaRP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E50000"/>
                </a:solidFill>
                <a:effectLst/>
                <a:highlight>
                  <a:srgbClr val="FFFF00"/>
                </a:highlight>
                <a:latin typeface="Consolas" panose="020B0609020204030204" pitchFamily="49" charset="0"/>
              </a:rPr>
              <a:t>onChange</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a:t>
            </a:r>
            <a:r>
              <a:rPr lang="en-US" sz="1200" b="0" dirty="0">
                <a:solidFill>
                  <a:srgbClr val="000000"/>
                </a:solidFill>
                <a:effectLst/>
                <a:highlight>
                  <a:srgbClr val="FFFF00"/>
                </a:highlight>
                <a:latin typeface="Consolas" panose="020B0609020204030204" pitchFamily="49" charset="0"/>
              </a:rPr>
              <a:t>(</a:t>
            </a:r>
            <a:r>
              <a:rPr lang="en-US" sz="1200" b="0" dirty="0">
                <a:solidFill>
                  <a:srgbClr val="001080"/>
                </a:solidFill>
                <a:effectLst/>
                <a:highlight>
                  <a:srgbClr val="FFFF00"/>
                </a:highlight>
                <a:latin typeface="Consolas" panose="020B0609020204030204" pitchFamily="49" charset="0"/>
              </a:rPr>
              <a:t>event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=&gt;</a:t>
            </a:r>
            <a:r>
              <a:rPr lang="en-US" sz="1200" b="0" dirty="0">
                <a:solidFill>
                  <a:srgbClr val="000000"/>
                </a:solidFill>
                <a:effectLst/>
                <a:highlight>
                  <a:srgbClr val="FFFF00"/>
                </a:highlight>
                <a:latin typeface="Consolas" panose="020B0609020204030204" pitchFamily="49" charset="0"/>
              </a:rPr>
              <a:t> {</a:t>
            </a: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795E26"/>
                </a:solidFill>
                <a:effectLst/>
                <a:highlight>
                  <a:srgbClr val="FFFF00"/>
                </a:highlight>
                <a:latin typeface="Consolas" panose="020B0609020204030204" pitchFamily="49" charset="0"/>
              </a:rPr>
              <a:t>setTitle</a:t>
            </a:r>
            <a:r>
              <a:rPr lang="en-US" sz="1200" b="0" dirty="0">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highlight>
                  <a:srgbClr val="FFFF00"/>
                </a:highlight>
                <a:latin typeface="Consolas" panose="020B0609020204030204" pitchFamily="49" charset="0"/>
              </a:rPr>
              <a:t>                </a:t>
            </a:r>
            <a:r>
              <a:rPr lang="en-US" sz="1200" b="0" dirty="0">
                <a:solidFill>
                  <a:srgbClr val="001080"/>
                </a:solidFill>
                <a:effectLst/>
                <a:highlight>
                  <a:srgbClr val="FFFF00"/>
                </a:highlight>
                <a:latin typeface="Consolas" panose="020B0609020204030204" pitchFamily="49" charset="0"/>
              </a:rPr>
              <a:t>console</a:t>
            </a:r>
            <a:r>
              <a:rPr lang="en-US" sz="1200" b="0" dirty="0">
                <a:solidFill>
                  <a:srgbClr val="000000"/>
                </a:solidFill>
                <a:effectLst/>
                <a:highlight>
                  <a:srgbClr val="FFFF00"/>
                </a:highlight>
                <a:latin typeface="Consolas" panose="020B0609020204030204" pitchFamily="49" charset="0"/>
              </a:rPr>
              <a:t>.</a:t>
            </a:r>
            <a:r>
              <a:rPr lang="en-US" sz="1200" b="0" dirty="0">
                <a:solidFill>
                  <a:srgbClr val="795E26"/>
                </a:solidFill>
                <a:effectLst/>
                <a:highlight>
                  <a:srgbClr val="FFFF00"/>
                </a:highlight>
                <a:latin typeface="Consolas" panose="020B0609020204030204" pitchFamily="49" charset="0"/>
              </a:rPr>
              <a:t>log</a:t>
            </a:r>
            <a:r>
              <a:rPr lang="en-US" sz="1200" b="0" dirty="0">
                <a:solidFill>
                  <a:srgbClr val="000000"/>
                </a:solidFill>
                <a:effectLst/>
                <a:highlight>
                  <a:srgbClr val="FFFF00"/>
                </a:highlight>
                <a:latin typeface="Consolas" panose="020B0609020204030204" pitchFamily="49" charset="0"/>
              </a:rPr>
              <a:t>(</a:t>
            </a:r>
            <a:r>
              <a:rPr lang="en-US" sz="1200" b="0" dirty="0">
                <a:solidFill>
                  <a:srgbClr val="A31515"/>
                </a:solidFill>
                <a:effectLst/>
                <a:highlight>
                  <a:srgbClr val="FFFF00"/>
                </a:highlight>
                <a:latin typeface="Consolas" panose="020B0609020204030204" pitchFamily="49" charset="0"/>
              </a:rPr>
              <a:t>'setting Title to:'</a:t>
            </a:r>
            <a:r>
              <a:rPr lang="en-US" sz="1200" b="0" dirty="0">
                <a:solidFill>
                  <a:srgbClr val="000000"/>
                </a:solidFill>
                <a:effectLst/>
                <a:highlight>
                  <a:srgbClr val="FFFF00"/>
                </a:highlight>
                <a:latin typeface="Consolas" panose="020B0609020204030204" pitchFamily="49" charset="0"/>
              </a:rPr>
              <a:t>, </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p:txBody>
      </p:sp>
      <p:sp>
        <p:nvSpPr>
          <p:cNvPr id="11" name="Arrow: Left 10">
            <a:extLst>
              <a:ext uri="{FF2B5EF4-FFF2-40B4-BE49-F238E27FC236}">
                <a16:creationId xmlns:a16="http://schemas.microsoft.com/office/drawing/2014/main" id="{72F34726-38E1-9982-EA16-E7A798475371}"/>
              </a:ext>
            </a:extLst>
          </p:cNvPr>
          <p:cNvSpPr/>
          <p:nvPr/>
        </p:nvSpPr>
        <p:spPr>
          <a:xfrm>
            <a:off x="7585167" y="1504529"/>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The state of the form is kept in the state variables of the component</a:t>
            </a:r>
          </a:p>
        </p:txBody>
      </p:sp>
      <p:sp>
        <p:nvSpPr>
          <p:cNvPr id="12" name="Arrow: Left 11">
            <a:extLst>
              <a:ext uri="{FF2B5EF4-FFF2-40B4-BE49-F238E27FC236}">
                <a16:creationId xmlns:a16="http://schemas.microsoft.com/office/drawing/2014/main" id="{50C59037-E116-F586-BBAF-EE4F409CE489}"/>
              </a:ext>
            </a:extLst>
          </p:cNvPr>
          <p:cNvSpPr/>
          <p:nvPr/>
        </p:nvSpPr>
        <p:spPr>
          <a:xfrm>
            <a:off x="7491207" y="4069565"/>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One &lt;</a:t>
            </a:r>
            <a:r>
              <a:rPr lang="en-US" dirty="0"/>
              <a:t>Input&gt; component for each blank space in the form.</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Arrow: Left 12">
            <a:extLst>
              <a:ext uri="{FF2B5EF4-FFF2-40B4-BE49-F238E27FC236}">
                <a16:creationId xmlns:a16="http://schemas.microsoft.com/office/drawing/2014/main" id="{5FC90069-7E5B-0F64-1D4D-324B997BB5FE}"/>
              </a:ext>
            </a:extLst>
          </p:cNvPr>
          <p:cNvSpPr/>
          <p:nvPr/>
        </p:nvSpPr>
        <p:spPr>
          <a:xfrm>
            <a:off x="7419934" y="4858704"/>
            <a:ext cx="4476204" cy="733659"/>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Update the state variable at every keypress</a:t>
            </a:r>
          </a:p>
        </p:txBody>
      </p:sp>
    </p:spTree>
    <p:extLst>
      <p:ext uri="{BB962C8B-B14F-4D97-AF65-F5344CB8AC3E}">
        <p14:creationId xmlns:p14="http://schemas.microsoft.com/office/powerpoint/2010/main" val="69139866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F2D8-33B6-FD14-85F4-E8AED62C82CF}"/>
              </a:ext>
            </a:extLst>
          </p:cNvPr>
          <p:cNvSpPr>
            <a:spLocks noGrp="1"/>
          </p:cNvSpPr>
          <p:nvPr>
            <p:ph type="title"/>
          </p:nvPr>
        </p:nvSpPr>
        <p:spPr/>
        <p:txBody>
          <a:bodyPr/>
          <a:lstStyle/>
          <a:p>
            <a:r>
              <a:rPr lang="en-US" dirty="0" err="1"/>
              <a:t>handleClick</a:t>
            </a:r>
            <a:r>
              <a:rPr lang="en-US" dirty="0"/>
              <a:t> actually assigns the key</a:t>
            </a:r>
          </a:p>
        </p:txBody>
      </p:sp>
      <p:sp>
        <p:nvSpPr>
          <p:cNvPr id="3" name="Slide Number Placeholder 2">
            <a:extLst>
              <a:ext uri="{FF2B5EF4-FFF2-40B4-BE49-F238E27FC236}">
                <a16:creationId xmlns:a16="http://schemas.microsoft.com/office/drawing/2014/main" id="{50F480E3-4311-3174-B62F-B16A5B68BB60}"/>
              </a:ext>
            </a:extLst>
          </p:cNvPr>
          <p:cNvSpPr>
            <a:spLocks noGrp="1"/>
          </p:cNvSpPr>
          <p:nvPr>
            <p:ph type="sldNum" sz="quarter" idx="2"/>
          </p:nvPr>
        </p:nvSpPr>
        <p:spPr/>
        <p:txBody>
          <a:bodyPr/>
          <a:lstStyle/>
          <a:p>
            <a:fld id="{86CB4B4D-7CA3-9044-876B-883B54F8677D}" type="slidenum">
              <a:rPr lang="en-US" smtClean="0"/>
              <a:t>37</a:t>
            </a:fld>
            <a:endParaRPr lang="en-US"/>
          </a:p>
        </p:txBody>
      </p:sp>
      <p:sp>
        <p:nvSpPr>
          <p:cNvPr id="5" name="TextBox 4">
            <a:extLst>
              <a:ext uri="{FF2B5EF4-FFF2-40B4-BE49-F238E27FC236}">
                <a16:creationId xmlns:a16="http://schemas.microsoft.com/office/drawing/2014/main" id="{88155E5B-6BD0-A68E-027B-80D70BAD1978}"/>
              </a:ext>
            </a:extLst>
          </p:cNvPr>
          <p:cNvSpPr txBox="1"/>
          <p:nvPr/>
        </p:nvSpPr>
        <p:spPr>
          <a:xfrm>
            <a:off x="756007" y="1325563"/>
            <a:ext cx="11049000"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 state variables for this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priority</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key</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setKey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dirty="0">
                <a:solidFill>
                  <a:srgbClr val="098658"/>
                </a:solidFill>
                <a:latin typeface="Consolas" panose="020B0609020204030204" pitchFamily="49" charset="0"/>
              </a:rPr>
              <a:t>1</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key is assigned when the item is created.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event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event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preventDefault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magic, sorry.</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newItem</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title:</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title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key:</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console</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log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'adding:'</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newItem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onAdd</a:t>
            </a:r>
            <a:r>
              <a:rPr lang="en-US" b="0" dirty="0">
                <a:solidFill>
                  <a:srgbClr val="000000"/>
                </a:solidFill>
                <a:effectLst/>
                <a:highlight>
                  <a:srgbClr val="FFFF00"/>
                </a:highlight>
                <a:latin typeface="Consolas" panose="020B0609020204030204" pitchFamily="49" charset="0"/>
              </a:rPr>
              <a:t>(</a:t>
            </a:r>
            <a:r>
              <a:rPr lang="en-US" b="0" dirty="0" err="1">
                <a:solidFill>
                  <a:srgbClr val="0070C1"/>
                </a:solidFill>
                <a:effectLst/>
                <a:highlight>
                  <a:srgbClr val="FFFF00"/>
                </a:highlight>
                <a:latin typeface="Consolas" panose="020B0609020204030204" pitchFamily="49" charset="0"/>
              </a:rPr>
              <a:t>newItem</a:t>
            </a:r>
            <a:r>
              <a:rPr lang="en-US" b="0" dirty="0">
                <a:solidFill>
                  <a:srgbClr val="000000"/>
                </a:solidFill>
                <a:effectLst/>
                <a:highlight>
                  <a:srgbClr val="FFFF00"/>
                </a:highlight>
                <a:latin typeface="Consolas" panose="020B0609020204030204" pitchFamily="49" charset="0"/>
              </a:rPr>
              <a:t>)</a:t>
            </a:r>
            <a:r>
              <a:rPr lang="en-US" dirty="0">
                <a:latin typeface="Consolas" panose="020B0609020204030204" pitchFamily="49" charset="0"/>
              </a:rPr>
              <a:t>    </a:t>
            </a:r>
            <a:r>
              <a:rPr lang="en-US" b="0" dirty="0">
                <a:solidFill>
                  <a:srgbClr val="008000"/>
                </a:solidFill>
                <a:effectLst/>
                <a:latin typeface="Consolas" panose="020B0609020204030204" pitchFamily="49" charset="0"/>
              </a:rPr>
              <a:t>// tell the parent about the new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b="0" dirty="0">
                <a:solidFill>
                  <a:srgbClr val="795E26"/>
                </a:solidFill>
                <a:effectLst/>
                <a:latin typeface="Consolas" panose="020B0609020204030204" pitchFamily="49" charset="0"/>
              </a:rPr>
              <a:t>      </a:t>
            </a:r>
            <a:r>
              <a:rPr lang="en-US" b="0" dirty="0" err="1">
                <a:solidFill>
                  <a:srgbClr val="795E26"/>
                </a:solidFill>
                <a:effectLst/>
                <a:latin typeface="Consolas" panose="020B0609020204030204" pitchFamily="49" charset="0"/>
              </a:rPr>
              <a:t>setKey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key</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key</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generate a new unique key for the next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p:txBody>
      </p:sp>
    </p:spTree>
    <p:extLst>
      <p:ext uri="{BB962C8B-B14F-4D97-AF65-F5344CB8AC3E}">
        <p14:creationId xmlns:p14="http://schemas.microsoft.com/office/powerpoint/2010/main" val="30882546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7980A-BBC6-2443-8A41-0E0F9F4DFC44}"/>
              </a:ext>
            </a:extLst>
          </p:cNvPr>
          <p:cNvSpPr>
            <a:spLocks noGrp="1"/>
          </p:cNvSpPr>
          <p:nvPr>
            <p:ph type="title"/>
          </p:nvPr>
        </p:nvSpPr>
        <p:spPr/>
        <p:txBody>
          <a:bodyPr/>
          <a:lstStyle/>
          <a:p>
            <a:r>
              <a:rPr lang="en-US" dirty="0"/>
              <a:t>The key attribute must be unique </a:t>
            </a:r>
            <a:r>
              <a:rPr lang="en-US" i="1" dirty="0"/>
              <a:t>and stable</a:t>
            </a:r>
            <a:r>
              <a:rPr lang="en-US" dirty="0"/>
              <a:t>.</a:t>
            </a:r>
          </a:p>
        </p:txBody>
      </p:sp>
      <p:sp>
        <p:nvSpPr>
          <p:cNvPr id="3" name="Text Placeholder 2">
            <a:extLst>
              <a:ext uri="{FF2B5EF4-FFF2-40B4-BE49-F238E27FC236}">
                <a16:creationId xmlns:a16="http://schemas.microsoft.com/office/drawing/2014/main" id="{ACEB51C5-190D-6CA3-A4F3-CCF88865EEA4}"/>
              </a:ext>
            </a:extLst>
          </p:cNvPr>
          <p:cNvSpPr>
            <a:spLocks noGrp="1"/>
          </p:cNvSpPr>
          <p:nvPr>
            <p:ph type="body" idx="1"/>
          </p:nvPr>
        </p:nvSpPr>
        <p:spPr/>
        <p:txBody>
          <a:bodyPr/>
          <a:lstStyle/>
          <a:p>
            <a:r>
              <a:rPr lang="en-US" dirty="0"/>
              <a:t>This doesn’t work:</a:t>
            </a:r>
          </a:p>
          <a:p>
            <a:endParaRPr lang="en-US" dirty="0"/>
          </a:p>
        </p:txBody>
      </p:sp>
      <p:sp>
        <p:nvSpPr>
          <p:cNvPr id="7" name="TextBox 6">
            <a:extLst>
              <a:ext uri="{FF2B5EF4-FFF2-40B4-BE49-F238E27FC236}">
                <a16:creationId xmlns:a16="http://schemas.microsoft.com/office/drawing/2014/main" id="{76518451-B30C-FB44-C94D-12BA70761C57}"/>
              </a:ext>
            </a:extLst>
          </p:cNvPr>
          <p:cNvSpPr txBox="1"/>
          <p:nvPr/>
        </p:nvSpPr>
        <p:spPr>
          <a:xfrm>
            <a:off x="922374" y="2392348"/>
            <a:ext cx="11269625"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index</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index</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4" name="Slide Number Placeholder 3">
            <a:extLst>
              <a:ext uri="{FF2B5EF4-FFF2-40B4-BE49-F238E27FC236}">
                <a16:creationId xmlns:a16="http://schemas.microsoft.com/office/drawing/2014/main" id="{48925E94-576B-8E2E-BC0B-06107ABF54DD}"/>
              </a:ext>
            </a:extLst>
          </p:cNvPr>
          <p:cNvSpPr>
            <a:spLocks noGrp="1"/>
          </p:cNvSpPr>
          <p:nvPr>
            <p:ph type="sldNum" sz="quarter" idx="2"/>
          </p:nvPr>
        </p:nvSpPr>
        <p:spPr/>
        <p:txBody>
          <a:bodyPr/>
          <a:lstStyle/>
          <a:p>
            <a:fld id="{86CB4B4D-7CA3-9044-876B-883B54F8677D}" type="slidenum">
              <a:rPr lang="en-US" smtClean="0"/>
              <a:t>38</a:t>
            </a:fld>
            <a:endParaRPr lang="en-US"/>
          </a:p>
        </p:txBody>
      </p:sp>
    </p:spTree>
    <p:extLst>
      <p:ext uri="{BB962C8B-B14F-4D97-AF65-F5344CB8AC3E}">
        <p14:creationId xmlns:p14="http://schemas.microsoft.com/office/powerpoint/2010/main" val="424888832"/>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Summarizing React Behavior</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fontScale="92500"/>
          </a:bodyPr>
          <a:lstStyle/>
          <a:p>
            <a:pPr>
              <a:lnSpc>
                <a:spcPct val="81000"/>
              </a:lnSpc>
              <a:defRPr sz="2500"/>
            </a:pPr>
            <a:r>
              <a:rPr lang="en-US" dirty="0"/>
              <a:t>React uses default state for the first render of our component.</a:t>
            </a:r>
          </a:p>
          <a:p>
            <a:pPr>
              <a:lnSpc>
                <a:spcPct val="81000"/>
              </a:lnSpc>
              <a:defRPr sz="2500"/>
            </a:pPr>
            <a:r>
              <a:rPr lang="en-US" dirty="0"/>
              <a:t>When setter is called, React </a:t>
            </a:r>
            <a:r>
              <a:rPr lang="en-US" i="1" dirty="0"/>
              <a:t>asynchronously</a:t>
            </a:r>
            <a:r>
              <a:rPr lang="en-US" dirty="0"/>
              <a:t> re-renders our component and updates the state variable.</a:t>
            </a:r>
          </a:p>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a:p>
            <a:pPr lvl="1">
              <a:lnSpc>
                <a:spcPct val="81000"/>
              </a:lnSpc>
              <a:defRPr sz="2500"/>
            </a:pPr>
            <a:r>
              <a:rPr lang="en-US" dirty="0"/>
              <a:t>It uses some magic like keeping track of state of each component (e.g., second component was liked)</a:t>
            </a:r>
          </a:p>
          <a:p>
            <a:pPr lvl="1">
              <a:lnSpc>
                <a:spcPct val="81000"/>
              </a:lnSpc>
              <a:defRPr sz="2500"/>
            </a:pPr>
            <a:r>
              <a:rPr lang="en-US" dirty="0"/>
              <a:t>Keys are necessary for correct re-rendering of lists. These should be unique and stable (don’t change with each update)</a:t>
            </a:r>
            <a:endParaRPr dirty="0"/>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39</a:t>
            </a:fld>
            <a:endParaRPr lang="en-US"/>
          </a:p>
        </p:txBody>
      </p:sp>
    </p:spTree>
    <p:extLst>
      <p:ext uri="{BB962C8B-B14F-4D97-AF65-F5344CB8AC3E}">
        <p14:creationId xmlns:p14="http://schemas.microsoft.com/office/powerpoint/2010/main" val="2813158976"/>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22">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322">
                                            <p:txEl>
                                              <p:pRg st="4" end="4"/>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322">
                                            <p:txEl>
                                              <p:pRg st="5" end="5"/>
                                            </p:txEl>
                                          </p:spTgt>
                                        </p:tgtEl>
                                        <p:attrNameLst>
                                          <p:attrName>style.visibility</p:attrName>
                                        </p:attrNameLst>
                                      </p:cBhvr>
                                      <p:to>
                                        <p:strVal val="visible"/>
                                      </p:to>
                                    </p:set>
                                  </p:childTnLst>
                                </p:cTn>
                              </p:par>
                              <p:par>
                                <p:cTn id="22" presetID="1" presetClass="entr" presetSubtype="0" fill="hold" grpId="0" nodeType="withEffect">
                                  <p:stCondLst>
                                    <p:cond delay="0"/>
                                  </p:stCondLst>
                                  <p:iterate>
                                    <p:tmAbs val="0"/>
                                  </p:iterate>
                                  <p:childTnLst>
                                    <p:set>
                                      <p:cBhvr>
                                        <p:cTn id="23" fill="hold"/>
                                        <p:tgtEl>
                                          <p:spTgt spid="322">
                                            <p:txEl>
                                              <p:pRg st="6" end="6"/>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32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dirty="0"/>
              <a:t>In Module 08, we'll study another feature of React that enhances modularity: hooks. </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40</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the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t>Components</a:t>
            </a:r>
            <a:br/>
            <a:r>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t>What does the button keep track of?</a:t>
            </a:r>
          </a:p>
          <a:p>
            <a:pPr marL="685800" lvl="1" indent="-228600">
              <a:lnSpc>
                <a:spcPct val="81000"/>
              </a:lnSpc>
              <a:spcBef>
                <a:spcPts val="500"/>
              </a:spcBef>
              <a:defRPr sz="2400"/>
            </a:pPr>
            <a:r>
              <a:t>Is it liked or not</a:t>
            </a:r>
          </a:p>
          <a:p>
            <a:pPr marL="685800" lvl="1" indent="-228600">
              <a:lnSpc>
                <a:spcPct val="81000"/>
              </a:lnSpc>
              <a:spcBef>
                <a:spcPts val="500"/>
              </a:spcBef>
              <a:defRPr sz="2400"/>
            </a:pPr>
            <a:r>
              <a:t>What post this is associated with</a:t>
            </a:r>
          </a:p>
          <a:p>
            <a:pPr>
              <a:lnSpc>
                <a:spcPct val="81000"/>
              </a:lnSpc>
            </a:pPr>
            <a:endParaRPr sz="2400"/>
          </a:p>
          <a:p>
            <a:pPr>
              <a:lnSpc>
                <a:spcPct val="81000"/>
              </a:lnSpc>
            </a:pPr>
            <a:r>
              <a:t>What logic does the button have?</a:t>
            </a:r>
          </a:p>
          <a:p>
            <a:pPr marL="685800" lvl="1" indent="-228600">
              <a:lnSpc>
                <a:spcPct val="81000"/>
              </a:lnSpc>
              <a:spcBef>
                <a:spcPts val="500"/>
              </a:spcBef>
              <a:defRPr sz="2400"/>
            </a:pPr>
            <a:r>
              <a:t>When changing like status, send update to server</a:t>
            </a:r>
          </a:p>
          <a:p>
            <a:pPr>
              <a:lnSpc>
                <a:spcPct val="81000"/>
              </a:lnSpc>
            </a:pPr>
            <a:endParaRPr sz="2400"/>
          </a:p>
          <a:p>
            <a:pPr>
              <a:lnSpc>
                <a:spcPct val="81000"/>
              </a:lnSpc>
            </a:pPr>
            <a:r>
              <a:t>How does the button look?</a:t>
            </a:r>
          </a:p>
          <a:p>
            <a:pPr marL="685800" lvl="1" indent="-228600">
              <a:lnSpc>
                <a:spcPct val="81000"/>
              </a:lnSpc>
              <a:spcBef>
                <a:spcPts val="500"/>
              </a:spcBef>
              <a:defRPr sz="2400"/>
            </a:pPr>
            <a:r>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406189"/>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61">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61">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61">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61">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161">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build="p"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itle 1"/>
          <p:cNvSpPr txBox="1">
            <a:spLocks noGrp="1"/>
          </p:cNvSpPr>
          <p:nvPr>
            <p:ph type="title"/>
          </p:nvPr>
        </p:nvSpPr>
        <p:spPr>
          <a:xfrm>
            <a:off x="838200" y="18255"/>
            <a:ext cx="10515600" cy="1325563"/>
          </a:xfrm>
          <a:prstGeom prst="rect">
            <a:avLst/>
          </a:prstGeom>
        </p:spPr>
        <p:txBody>
          <a:bodyPr/>
          <a:lstStyle/>
          <a:p>
            <a:r>
              <a:rPr dirty="0"/>
              <a:t>Server side vs. client side</a:t>
            </a:r>
          </a:p>
        </p:txBody>
      </p:sp>
      <p:sp>
        <p:nvSpPr>
          <p:cNvPr id="168" name="Content Placeholder 2"/>
          <p:cNvSpPr txBox="1">
            <a:spLocks noGrp="1"/>
          </p:cNvSpPr>
          <p:nvPr>
            <p:ph type="body" idx="1"/>
          </p:nvPr>
        </p:nvSpPr>
        <p:spPr>
          <a:xfrm>
            <a:off x="838200" y="1500160"/>
            <a:ext cx="7887345" cy="4351338"/>
          </a:xfrm>
          <a:prstGeom prst="rect">
            <a:avLst/>
          </a:prstGeom>
        </p:spPr>
        <p:txBody>
          <a:bodyPr/>
          <a:lstStyle/>
          <a:p>
            <a:pPr>
              <a:lnSpc>
                <a:spcPct val="81000"/>
              </a:lnSpc>
              <a:defRPr sz="2500"/>
            </a:pPr>
            <a:r>
              <a:t>Where should template/component be instantiated?</a:t>
            </a:r>
          </a:p>
          <a:p>
            <a:pPr>
              <a:lnSpc>
                <a:spcPct val="81000"/>
              </a:lnSpc>
              <a:defRPr sz="2500"/>
            </a:pPr>
            <a:endParaRPr/>
          </a:p>
          <a:p>
            <a:pPr>
              <a:lnSpc>
                <a:spcPct val="81000"/>
              </a:lnSpc>
              <a:defRPr sz="2500"/>
            </a:pPr>
            <a:r>
              <a:t>Server-side frameworks: Template instantiated on server</a:t>
            </a:r>
          </a:p>
          <a:p>
            <a:pPr marL="685800" lvl="1" indent="-228600">
              <a:lnSpc>
                <a:spcPct val="81000"/>
              </a:lnSpc>
              <a:spcBef>
                <a:spcPts val="500"/>
              </a:spcBef>
              <a:defRPr sz="2200"/>
            </a:pPr>
            <a:r>
              <a:t>Examples: JSP, ColdFusion, PHP, ASP.NET</a:t>
            </a:r>
          </a:p>
          <a:p>
            <a:pPr marL="685800" lvl="1" indent="-228600">
              <a:lnSpc>
                <a:spcPct val="81000"/>
              </a:lnSpc>
              <a:spcBef>
                <a:spcPts val="500"/>
              </a:spcBef>
              <a:defRPr sz="2200"/>
            </a:pPr>
            <a:r>
              <a:t>Logic executes on server, generating HTML that is served to browser</a:t>
            </a:r>
          </a:p>
          <a:p>
            <a:pPr marL="685800" lvl="1" indent="-228600">
              <a:lnSpc>
                <a:spcPct val="81000"/>
              </a:lnSpc>
              <a:spcBef>
                <a:spcPts val="500"/>
              </a:spcBef>
              <a:defRPr sz="2200"/>
            </a:pPr>
            <a:endParaRPr/>
          </a:p>
          <a:p>
            <a:pPr>
              <a:lnSpc>
                <a:spcPct val="81000"/>
              </a:lnSpc>
              <a:defRPr sz="2500"/>
            </a:pPr>
            <a:r>
              <a:t>Front-end framework: Template runs in web browser</a:t>
            </a:r>
          </a:p>
          <a:p>
            <a:pPr marL="685800" lvl="1" indent="-228600">
              <a:lnSpc>
                <a:spcPct val="81000"/>
              </a:lnSpc>
              <a:spcBef>
                <a:spcPts val="500"/>
              </a:spcBef>
              <a:defRPr sz="2200"/>
            </a:pPr>
            <a:r>
              <a:t>Examples: React, Angular, Meteor, Ember, Aurelia, …</a:t>
            </a:r>
          </a:p>
          <a:p>
            <a:pPr marL="685800" lvl="1" indent="-228600">
              <a:lnSpc>
                <a:spcPct val="81000"/>
              </a:lnSpc>
              <a:spcBef>
                <a:spcPts val="500"/>
              </a:spcBef>
              <a:defRPr sz="2200"/>
            </a:pPr>
            <a:r>
              <a:t>Server passes template to browser; browser generates HTML on demand</a:t>
            </a:r>
          </a:p>
        </p:txBody>
      </p:sp>
      <p:sp>
        <p:nvSpPr>
          <p:cNvPr id="2" name="Slide Number Placeholder 1">
            <a:extLst>
              <a:ext uri="{FF2B5EF4-FFF2-40B4-BE49-F238E27FC236}">
                <a16:creationId xmlns:a16="http://schemas.microsoft.com/office/drawing/2014/main" id="{B4432DA5-3700-84F4-D519-3793DCB64AD2}"/>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68">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68">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68">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68">
                                            <p:txEl>
                                              <p:pRg st="2" end="2"/>
                                            </p:txEl>
                                          </p:spTgt>
                                        </p:tgtEl>
                                        <p:attrNameLst>
                                          <p:attrName>style.visibility</p:attrName>
                                        </p:attrNameLst>
                                      </p:cBhvr>
                                      <p:to>
                                        <p:strVal val="visible"/>
                                      </p:to>
                                    </p:set>
                                  </p:childTnLst>
                                </p:cTn>
                              </p:par>
                              <p:par>
                                <p:cTn id="16" presetID="1" presetClass="entr" presetSubtype="0" fill="hold" grpId="0" nodeType="withEffect">
                                  <p:stCondLst>
                                    <p:cond delay="0"/>
                                  </p:stCondLst>
                                  <p:iterate>
                                    <p:tmAbs val="0"/>
                                  </p:iterate>
                                  <p:childTnLst>
                                    <p:set>
                                      <p:cBhvr>
                                        <p:cTn id="17" fill="hold"/>
                                        <p:tgtEl>
                                          <p:spTgt spid="168">
                                            <p:txEl>
                                              <p:pRg st="3" end="3"/>
                                            </p:txEl>
                                          </p:spTgt>
                                        </p:tgtEl>
                                        <p:attrNameLst>
                                          <p:attrName>style.visibility</p:attrName>
                                        </p:attrNameLst>
                                      </p:cBhvr>
                                      <p:to>
                                        <p:strVal val="visible"/>
                                      </p:to>
                                    </p:set>
                                  </p:childTnLst>
                                </p:cTn>
                              </p:par>
                              <p:par>
                                <p:cTn id="18" presetID="1" presetClass="entr" presetSubtype="0" fill="hold" grpId="0" nodeType="withEffect">
                                  <p:stCondLst>
                                    <p:cond delay="0"/>
                                  </p:stCondLst>
                                  <p:iterate>
                                    <p:tmAbs val="0"/>
                                  </p:iterate>
                                  <p:childTnLst>
                                    <p:set>
                                      <p:cBhvr>
                                        <p:cTn id="19" fill="hold"/>
                                        <p:tgtEl>
                                          <p:spTgt spid="168">
                                            <p:txEl>
                                              <p:pRg st="4" end="4"/>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168">
                                            <p:txEl>
                                              <p:pRg st="5" end="5"/>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iterate>
                                    <p:tmAbs val="0"/>
                                  </p:iterate>
                                  <p:childTnLst>
                                    <p:set>
                                      <p:cBhvr>
                                        <p:cTn id="25" fill="hold"/>
                                        <p:tgtEl>
                                          <p:spTgt spid="168">
                                            <p:txEl>
                                              <p:pRg st="6" end="6"/>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68">
                                            <p:txEl>
                                              <p:pRg st="7" end="7"/>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6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itle 1"/>
          <p:cNvSpPr txBox="1">
            <a:spLocks noGrp="1"/>
          </p:cNvSpPr>
          <p:nvPr>
            <p:ph type="title"/>
          </p:nvPr>
        </p:nvSpPr>
        <p:spPr>
          <a:xfrm>
            <a:off x="838200" y="18255"/>
            <a:ext cx="10515600" cy="1325563"/>
          </a:xfrm>
          <a:prstGeom prst="rect">
            <a:avLst/>
          </a:prstGeom>
        </p:spPr>
        <p:txBody>
          <a:bodyPr/>
          <a:lstStyle/>
          <a:p>
            <a:r>
              <a:t>Expressing Logic</a:t>
            </a:r>
          </a:p>
        </p:txBody>
      </p:sp>
      <p:sp>
        <p:nvSpPr>
          <p:cNvPr id="173" name="Content Placeholder 2"/>
          <p:cNvSpPr txBox="1">
            <a:spLocks noGrp="1"/>
          </p:cNvSpPr>
          <p:nvPr>
            <p:ph type="body" idx="1"/>
          </p:nvPr>
        </p:nvSpPr>
        <p:spPr>
          <a:xfrm>
            <a:off x="838200" y="1500160"/>
            <a:ext cx="7887345" cy="4351338"/>
          </a:xfrm>
          <a:prstGeom prst="rect">
            <a:avLst/>
          </a:prstGeom>
        </p:spPr>
        <p:txBody>
          <a:bodyPr/>
          <a:lstStyle/>
          <a:p>
            <a:pPr>
              <a:lnSpc>
                <a:spcPct val="81000"/>
              </a:lnSpc>
            </a:pPr>
            <a:r>
              <a:t>Templates/components require combining logic with HTML</a:t>
            </a:r>
          </a:p>
          <a:p>
            <a:pPr marL="685800" lvl="1" indent="-228600">
              <a:lnSpc>
                <a:spcPct val="81000"/>
              </a:lnSpc>
              <a:spcBef>
                <a:spcPts val="500"/>
              </a:spcBef>
              <a:defRPr sz="2400"/>
            </a:pPr>
            <a:r>
              <a:t>Conditionals - only display presentation if some expression is true</a:t>
            </a:r>
          </a:p>
          <a:p>
            <a:pPr marL="685800" lvl="1" indent="-228600">
              <a:lnSpc>
                <a:spcPct val="81000"/>
              </a:lnSpc>
              <a:spcBef>
                <a:spcPts val="500"/>
              </a:spcBef>
              <a:defRPr sz="2400"/>
            </a:pPr>
            <a:r>
              <a:t>Loops - repeat this template once for every item in collection</a:t>
            </a:r>
          </a:p>
          <a:p>
            <a:pPr marL="685800" lvl="1" indent="-228600">
              <a:lnSpc>
                <a:spcPct val="81000"/>
              </a:lnSpc>
              <a:spcBef>
                <a:spcPts val="500"/>
              </a:spcBef>
              <a:defRPr sz="2400"/>
            </a:pPr>
            <a:endParaRPr/>
          </a:p>
          <a:p>
            <a:pPr marL="685800" lvl="1" indent="-228600">
              <a:lnSpc>
                <a:spcPct val="81000"/>
              </a:lnSpc>
              <a:spcBef>
                <a:spcPts val="500"/>
              </a:spcBef>
              <a:defRPr sz="2400"/>
            </a:pPr>
            <a:endParaRPr/>
          </a:p>
          <a:p>
            <a:pPr>
              <a:lnSpc>
                <a:spcPct val="81000"/>
              </a:lnSpc>
            </a:pPr>
            <a:r>
              <a:t>How should this be expressed?</a:t>
            </a:r>
          </a:p>
          <a:p>
            <a:pPr marL="685800" lvl="1" indent="-228600">
              <a:lnSpc>
                <a:spcPct val="81000"/>
              </a:lnSpc>
              <a:spcBef>
                <a:spcPts val="500"/>
              </a:spcBef>
              <a:defRPr sz="2400"/>
            </a:pPr>
            <a:r>
              <a:t>Embed code in HTML (ColdFusion, JSP, Angular) </a:t>
            </a:r>
          </a:p>
          <a:p>
            <a:pPr marL="685800" lvl="1" indent="-228600">
              <a:lnSpc>
                <a:spcPct val="81000"/>
              </a:lnSpc>
              <a:spcBef>
                <a:spcPts val="500"/>
              </a:spcBef>
              <a:defRPr sz="2400"/>
            </a:pPr>
            <a:r>
              <a:t>Embed HTML in code (React)</a:t>
            </a:r>
          </a:p>
        </p:txBody>
      </p:sp>
      <p:sp>
        <p:nvSpPr>
          <p:cNvPr id="2" name="Slide Number Placeholder 1">
            <a:extLst>
              <a:ext uri="{FF2B5EF4-FFF2-40B4-BE49-F238E27FC236}">
                <a16:creationId xmlns:a16="http://schemas.microsoft.com/office/drawing/2014/main" id="{6BF541A3-13E1-885C-CF4D-973607092EA1}"/>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7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7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7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7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17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7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7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iterate>
                                    <p:tmAbs val="0"/>
                                  </p:iterate>
                                  <p:childTnLst>
                                    <p:set>
                                      <p:cBhvr>
                                        <p:cTn id="24" fill="hold"/>
                                        <p:tgtEl>
                                          <p:spTgt spid="17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build="p" animBg="1" advAuto="0"/>
    </p:bld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5922</TotalTime>
  <Words>6687</Words>
  <Application>Microsoft Office PowerPoint</Application>
  <PresentationFormat>Widescreen</PresentationFormat>
  <Paragraphs>688</Paragraphs>
  <Slides>40</Slides>
  <Notes>40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Calibri</vt:lpstr>
      <vt:lpstr>Consolas</vt:lpstr>
      <vt:lpstr>Courier</vt:lpstr>
      <vt:lpstr>Verdana</vt:lpstr>
      <vt:lpstr>Office Theme</vt:lpstr>
      <vt:lpstr>CS 4530: Fundamentals of Software Engineering Module 8: React</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Server side vs. client side</vt:lpstr>
      <vt:lpstr>Expressing Logic</vt:lpstr>
      <vt:lpstr>Embedding Code in HTML</vt:lpstr>
      <vt:lpstr>Embedding HTML in TypeScript Aka JSX or TSX</vt:lpstr>
      <vt:lpstr>JSX/TSX Embeds HTML in TypeScript</vt:lpstr>
      <vt:lpstr>React is a Framework for Components</vt:lpstr>
      <vt:lpstr>React makes it easy to build rich, interactive web apps (perhaps with infinite scrolling of cats!)</vt:lpstr>
      <vt:lpstr>Creating React applications</vt:lpstr>
      <vt:lpstr>Creating New React Applications</vt:lpstr>
      <vt:lpstr>Here’s a sample interaction…</vt:lpstr>
      <vt:lpstr>React Has a Rich Component Library</vt:lpstr>
      <vt:lpstr>Installing Chakra for next.js: </vt:lpstr>
      <vt:lpstr>Hello World in React</vt:lpstr>
      <vt:lpstr>Next.js renders whatever is in app/page.tsx</vt:lpstr>
      <vt:lpstr>You may see “Class” components, too – but we won’t write them</vt:lpstr>
      <vt:lpstr>React Components Can Receive Properties.</vt:lpstr>
      <vt:lpstr>Component State is Data That Changes</vt:lpstr>
      <vt:lpstr>Example</vt:lpstr>
      <vt:lpstr>Setters are asynchronous</vt:lpstr>
      <vt:lpstr>Setters are asynchronous</vt:lpstr>
      <vt:lpstr>Nest Components, Passing State as Properties</vt:lpstr>
      <vt:lpstr> CountingButton.tsx</vt:lpstr>
      <vt:lpstr>Nest Components, Passing State as Properties</vt:lpstr>
      <vt:lpstr>TwoCountingButtons demo</vt:lpstr>
      <vt:lpstr>A ToDo App </vt:lpstr>
      <vt:lpstr>Typical Page</vt:lpstr>
      <vt:lpstr>Pattern: display a list of items using map</vt:lpstr>
      <vt:lpstr>But using map comes with a big gotcha.</vt:lpstr>
      <vt:lpstr>We set up the key in the input form</vt:lpstr>
      <vt:lpstr>handleClick actually assigns the key</vt:lpstr>
      <vt:lpstr>The key attribute must be unique and stable.</vt:lpstr>
      <vt:lpstr>Summarizing React Behavior</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Bhutta, Adeel</cp:lastModifiedBy>
  <cp:revision>24</cp:revision>
  <dcterms:modified xsi:type="dcterms:W3CDTF">2024-01-25T15:29:25Z</dcterms:modified>
</cp:coreProperties>
</file>